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Sarabun Bold"/>
      <p:bold r:id="rId43"/>
    </p:embeddedFont>
    <p:embeddedFont>
      <p:font typeface="Sarabun ExtraBold"/>
      <p:bold r:id="rId44"/>
    </p:embeddedFont>
    <p:embeddedFont>
      <p:font typeface="Pretendard Bold"/>
      <p:bold r:id="rId45"/>
    </p:embeddedFont>
    <p:embeddedFont>
      <p:font typeface="Pretendard Black"/>
      <p:bold r:id="rId46"/>
    </p:embeddedFont>
    <p:embeddedFont>
      <p:font typeface="Montserrat Bold"/>
      <p:bold r:id="rId47"/>
    </p:embeddedFont>
    <p:embeddedFont>
      <p:font typeface="Sarabun Light"/>
      <p:regular r:id="rId48"/>
    </p:embeddedFont>
    <p:embeddedFont>
      <p:font typeface="Sarabun Thin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1.fntdata" Type="http://schemas.openxmlformats.org/officeDocument/2006/relationships/font"/><Relationship Id="rId44" Target="fonts/font2.fntdata" Type="http://schemas.openxmlformats.org/officeDocument/2006/relationships/font"/><Relationship Id="rId45" Target="fonts/font3.fntdata" Type="http://schemas.openxmlformats.org/officeDocument/2006/relationships/font"/><Relationship Id="rId46" Target="fonts/font4.fntdata" Type="http://schemas.openxmlformats.org/officeDocument/2006/relationships/font"/><Relationship Id="rId47" Target="fonts/font5.fntdata" Type="http://schemas.openxmlformats.org/officeDocument/2006/relationships/font"/><Relationship Id="rId48" Target="fonts/font6.fntdata" Type="http://schemas.openxmlformats.org/officeDocument/2006/relationships/font"/><Relationship Id="rId49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15" Target="../media/image70.png" Type="http://schemas.openxmlformats.org/officeDocument/2006/relationships/image"/><Relationship Id="rId16" Target="../media/image71.png" Type="http://schemas.openxmlformats.org/officeDocument/2006/relationships/image"/><Relationship Id="rId17" Target="../media/image72.png" Type="http://schemas.openxmlformats.org/officeDocument/2006/relationships/image"/><Relationship Id="rId18" Target="../media/image73.png" Type="http://schemas.openxmlformats.org/officeDocument/2006/relationships/image"/><Relationship Id="rId2" Target="../media/image59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2.png" Type="http://schemas.openxmlformats.org/officeDocument/2006/relationships/image"/><Relationship Id="rId11" Target="../media/image83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" Target="../media/image74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62.png" Type="http://schemas.openxmlformats.org/officeDocument/2006/relationships/image"/><Relationship Id="rId25" Target="../media/image63.png" Type="http://schemas.openxmlformats.org/officeDocument/2006/relationships/image"/><Relationship Id="rId26" Target="../media/image68.png" Type="http://schemas.openxmlformats.org/officeDocument/2006/relationships/image"/><Relationship Id="rId27" Target="../media/image96.png" Type="http://schemas.openxmlformats.org/officeDocument/2006/relationships/image"/><Relationship Id="rId28" Target="../media/image97.png" Type="http://schemas.openxmlformats.org/officeDocument/2006/relationships/image"/><Relationship Id="rId29" Target="../media/image98.png" Type="http://schemas.openxmlformats.org/officeDocument/2006/relationships/image"/><Relationship Id="rId3" Target="../media/image75.png" Type="http://schemas.openxmlformats.org/officeDocument/2006/relationships/image"/><Relationship Id="rId30" Target="../media/image99.png" Type="http://schemas.openxmlformats.org/officeDocument/2006/relationships/image"/><Relationship Id="rId31" Target="../media/image100.png" Type="http://schemas.openxmlformats.org/officeDocument/2006/relationships/image"/><Relationship Id="rId32" Target="../media/image101.png" Type="http://schemas.openxmlformats.org/officeDocument/2006/relationships/image"/><Relationship Id="rId33" Target="../media/image102.png" Type="http://schemas.openxmlformats.org/officeDocument/2006/relationships/image"/><Relationship Id="rId34" Target="../media/image103.png" Type="http://schemas.openxmlformats.org/officeDocument/2006/relationships/image"/><Relationship Id="rId35" Target="../media/image104.png" Type="http://schemas.openxmlformats.org/officeDocument/2006/relationships/image"/><Relationship Id="rId36" Target="../media/image105.png" Type="http://schemas.openxmlformats.org/officeDocument/2006/relationships/image"/><Relationship Id="rId37" Target="../media/image106.png" Type="http://schemas.openxmlformats.org/officeDocument/2006/relationships/image"/><Relationship Id="rId38" Target="../media/image107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Relationship Id="rId8" Target="../media/image80.png" Type="http://schemas.openxmlformats.org/officeDocument/2006/relationships/image"/><Relationship Id="rId9" Target="../media/image8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png" Type="http://schemas.openxmlformats.org/officeDocument/2006/relationships/image"/><Relationship Id="rId11" Target="../media/image99.png" Type="http://schemas.openxmlformats.org/officeDocument/2006/relationships/image"/><Relationship Id="rId12" Target="../media/image100.png" Type="http://schemas.openxmlformats.org/officeDocument/2006/relationships/image"/><Relationship Id="rId13" Target="../media/image101.png" Type="http://schemas.openxmlformats.org/officeDocument/2006/relationships/image"/><Relationship Id="rId2" Target="../media/image108.png" Type="http://schemas.openxmlformats.org/officeDocument/2006/relationships/image"/><Relationship Id="rId3" Target="../media/image109.png" Type="http://schemas.openxmlformats.org/officeDocument/2006/relationships/image"/><Relationship Id="rId4" Target="../media/image110.png" Type="http://schemas.openxmlformats.org/officeDocument/2006/relationships/image"/><Relationship Id="rId5" Target="../media/image111.png" Type="http://schemas.openxmlformats.org/officeDocument/2006/relationships/image"/><Relationship Id="rId6" Target="../media/image80.png" Type="http://schemas.openxmlformats.org/officeDocument/2006/relationships/image"/><Relationship Id="rId7" Target="../media/image112.png" Type="http://schemas.openxmlformats.org/officeDocument/2006/relationships/image"/><Relationship Id="rId8" Target="../media/image1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5.png" Type="http://schemas.openxmlformats.org/officeDocument/2006/relationships/image"/><Relationship Id="rId3" Target="../media/image116.pn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0.png" Type="http://schemas.openxmlformats.org/officeDocument/2006/relationships/image"/><Relationship Id="rId3" Target="../media/image1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png" Type="http://schemas.openxmlformats.org/officeDocument/2006/relationships/image"/><Relationship Id="rId3" Target="../media/image1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Relationship Id="rId3" Target="../media/image12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126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127.png" Type="http://schemas.openxmlformats.org/officeDocument/2006/relationships/image"/><Relationship Id="rId8" Target="../media/image1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7.png" Type="http://schemas.openxmlformats.org/officeDocument/2006/relationships/image"/><Relationship Id="rId11" Target="../media/image138.png" Type="http://schemas.openxmlformats.org/officeDocument/2006/relationships/image"/><Relationship Id="rId12" Target="../media/image139.png" Type="http://schemas.openxmlformats.org/officeDocument/2006/relationships/image"/><Relationship Id="rId2" Target="../media/image129.png" Type="http://schemas.openxmlformats.org/officeDocument/2006/relationships/image"/><Relationship Id="rId3" Target="../media/image130.png" Type="http://schemas.openxmlformats.org/officeDocument/2006/relationships/image"/><Relationship Id="rId4" Target="../media/image131.pn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png" Type="http://schemas.openxmlformats.org/officeDocument/2006/relationships/image"/><Relationship Id="rId9" Target="../media/image1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7.png" Type="http://schemas.openxmlformats.org/officeDocument/2006/relationships/image"/><Relationship Id="rId11" Target="../media/image148.png" Type="http://schemas.openxmlformats.org/officeDocument/2006/relationships/image"/><Relationship Id="rId12" Target="../media/image80.png" Type="http://schemas.openxmlformats.org/officeDocument/2006/relationships/image"/><Relationship Id="rId13" Target="../media/image149.png" Type="http://schemas.openxmlformats.org/officeDocument/2006/relationships/image"/><Relationship Id="rId14" Target="../media/image150.png" Type="http://schemas.openxmlformats.org/officeDocument/2006/relationships/image"/><Relationship Id="rId15" Target="../media/image151.png" Type="http://schemas.openxmlformats.org/officeDocument/2006/relationships/image"/><Relationship Id="rId16" Target="../media/image152.png" Type="http://schemas.openxmlformats.org/officeDocument/2006/relationships/image"/><Relationship Id="rId17" Target="../media/image153.png" Type="http://schemas.openxmlformats.org/officeDocument/2006/relationships/image"/><Relationship Id="rId18" Target="../media/image154.png" Type="http://schemas.openxmlformats.org/officeDocument/2006/relationships/image"/><Relationship Id="rId19" Target="../media/image155.png" Type="http://schemas.openxmlformats.org/officeDocument/2006/relationships/image"/><Relationship Id="rId2" Target="../media/image140.png" Type="http://schemas.openxmlformats.org/officeDocument/2006/relationships/image"/><Relationship Id="rId20" Target="../media/image109.png" Type="http://schemas.openxmlformats.org/officeDocument/2006/relationships/image"/><Relationship Id="rId21" Target="../media/image110.png" Type="http://schemas.openxmlformats.org/officeDocument/2006/relationships/image"/><Relationship Id="rId22" Target="../media/image156.png" Type="http://schemas.openxmlformats.org/officeDocument/2006/relationships/image"/><Relationship Id="rId23" Target="../media/image157.png" Type="http://schemas.openxmlformats.org/officeDocument/2006/relationships/image"/><Relationship Id="rId24" Target="../media/image158.png" Type="http://schemas.openxmlformats.org/officeDocument/2006/relationships/image"/><Relationship Id="rId25" Target="../media/image159.png" Type="http://schemas.openxmlformats.org/officeDocument/2006/relationships/image"/><Relationship Id="rId26" Target="../media/image160.png" Type="http://schemas.openxmlformats.org/officeDocument/2006/relationships/image"/><Relationship Id="rId27" Target="../media/image161.png" Type="http://schemas.openxmlformats.org/officeDocument/2006/relationships/image"/><Relationship Id="rId28" Target="../media/image162.png" Type="http://schemas.openxmlformats.org/officeDocument/2006/relationships/image"/><Relationship Id="rId29" Target="../media/image163.png" Type="http://schemas.openxmlformats.org/officeDocument/2006/relationships/image"/><Relationship Id="rId3" Target="../media/image141.png" Type="http://schemas.openxmlformats.org/officeDocument/2006/relationships/image"/><Relationship Id="rId30" Target="../media/image164.png" Type="http://schemas.openxmlformats.org/officeDocument/2006/relationships/image"/><Relationship Id="rId31" Target="../media/image165.png" Type="http://schemas.openxmlformats.org/officeDocument/2006/relationships/image"/><Relationship Id="rId4" Target="../media/image142.png" Type="http://schemas.openxmlformats.org/officeDocument/2006/relationships/image"/><Relationship Id="rId5" Target="../media/image143.png" Type="http://schemas.openxmlformats.org/officeDocument/2006/relationships/image"/><Relationship Id="rId6" Target="../media/image144.png" Type="http://schemas.openxmlformats.org/officeDocument/2006/relationships/image"/><Relationship Id="rId7" Target="../media/image145.png" Type="http://schemas.openxmlformats.org/officeDocument/2006/relationships/image"/><Relationship Id="rId8" Target="../media/image81.png" Type="http://schemas.openxmlformats.org/officeDocument/2006/relationships/image"/><Relationship Id="rId9" Target="../media/image14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6.png" Type="http://schemas.openxmlformats.org/officeDocument/2006/relationships/image"/><Relationship Id="rId3" Target="../media/image115.png" Type="http://schemas.openxmlformats.org/officeDocument/2006/relationships/image"/><Relationship Id="rId4" Target="../media/image116.png" Type="http://schemas.openxmlformats.org/officeDocument/2006/relationships/image"/><Relationship Id="rId5" Target="../media/image117.png" Type="http://schemas.openxmlformats.org/officeDocument/2006/relationships/image"/><Relationship Id="rId6" Target="../media/image16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8.png" Type="http://schemas.openxmlformats.org/officeDocument/2006/relationships/image"/><Relationship Id="rId11" Target="../media/image179.png" Type="http://schemas.openxmlformats.org/officeDocument/2006/relationships/image"/><Relationship Id="rId12" Target="../media/image180.png" Type="http://schemas.openxmlformats.org/officeDocument/2006/relationships/image"/><Relationship Id="rId13" Target="../media/image181.png" Type="http://schemas.openxmlformats.org/officeDocument/2006/relationships/image"/><Relationship Id="rId14" Target="../media/image182.png" Type="http://schemas.openxmlformats.org/officeDocument/2006/relationships/image"/><Relationship Id="rId15" Target="../media/image183.png" Type="http://schemas.openxmlformats.org/officeDocument/2006/relationships/image"/><Relationship Id="rId16" Target="../media/image184.png" Type="http://schemas.openxmlformats.org/officeDocument/2006/relationships/image"/><Relationship Id="rId2" Target="../media/image170.png" Type="http://schemas.openxmlformats.org/officeDocument/2006/relationships/image"/><Relationship Id="rId3" Target="../media/image171.png" Type="http://schemas.openxmlformats.org/officeDocument/2006/relationships/image"/><Relationship Id="rId4" Target="../media/image172.png" Type="http://schemas.openxmlformats.org/officeDocument/2006/relationships/image"/><Relationship Id="rId5" Target="../media/image173.png" Type="http://schemas.openxmlformats.org/officeDocument/2006/relationships/image"/><Relationship Id="rId6" Target="../media/image174.png" Type="http://schemas.openxmlformats.org/officeDocument/2006/relationships/image"/><Relationship Id="rId7" Target="../media/image175.png" Type="http://schemas.openxmlformats.org/officeDocument/2006/relationships/image"/><Relationship Id="rId8" Target="../media/image176.png" Type="http://schemas.openxmlformats.org/officeDocument/2006/relationships/image"/><Relationship Id="rId9" Target="../media/image17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3.png" Type="http://schemas.openxmlformats.org/officeDocument/2006/relationships/image"/><Relationship Id="rId11" Target="../media/image194.png" Type="http://schemas.openxmlformats.org/officeDocument/2006/relationships/image"/><Relationship Id="rId12" Target="../media/image195.png" Type="http://schemas.openxmlformats.org/officeDocument/2006/relationships/image"/><Relationship Id="rId13" Target="../media/image196.png" Type="http://schemas.openxmlformats.org/officeDocument/2006/relationships/image"/><Relationship Id="rId14" Target="../media/image197.png" Type="http://schemas.openxmlformats.org/officeDocument/2006/relationships/image"/><Relationship Id="rId15" Target="../media/image198.png" Type="http://schemas.openxmlformats.org/officeDocument/2006/relationships/image"/><Relationship Id="rId16" Target="../media/image199.png" Type="http://schemas.openxmlformats.org/officeDocument/2006/relationships/image"/><Relationship Id="rId17" Target="../media/image200.png" Type="http://schemas.openxmlformats.org/officeDocument/2006/relationships/image"/><Relationship Id="rId18" Target="../media/image201.png" Type="http://schemas.openxmlformats.org/officeDocument/2006/relationships/image"/><Relationship Id="rId2" Target="../media/image185.png" Type="http://schemas.openxmlformats.org/officeDocument/2006/relationships/image"/><Relationship Id="rId3" Target="../media/image186.png" Type="http://schemas.openxmlformats.org/officeDocument/2006/relationships/image"/><Relationship Id="rId4" Target="../media/image187.png" Type="http://schemas.openxmlformats.org/officeDocument/2006/relationships/image"/><Relationship Id="rId5" Target="../media/image188.png" Type="http://schemas.openxmlformats.org/officeDocument/2006/relationships/image"/><Relationship Id="rId6" Target="../media/image189.png" Type="http://schemas.openxmlformats.org/officeDocument/2006/relationships/image"/><Relationship Id="rId7" Target="../media/image190.png" Type="http://schemas.openxmlformats.org/officeDocument/2006/relationships/image"/><Relationship Id="rId8" Target="../media/image191.png" Type="http://schemas.openxmlformats.org/officeDocument/2006/relationships/image"/><Relationship Id="rId9" Target="../media/image19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209.png" Type="http://schemas.openxmlformats.org/officeDocument/2006/relationships/image"/><Relationship Id="rId14" Target="../media/image210.png" Type="http://schemas.openxmlformats.org/officeDocument/2006/relationships/image"/><Relationship Id="rId15" Target="../media/image211.png" Type="http://schemas.openxmlformats.org/officeDocument/2006/relationships/image"/><Relationship Id="rId16" Target="../media/image212.png" Type="http://schemas.openxmlformats.org/officeDocument/2006/relationships/image"/><Relationship Id="rId17" Target="../media/image213.png" Type="http://schemas.openxmlformats.org/officeDocument/2006/relationships/image"/><Relationship Id="rId18" Target="../media/image214.png" Type="http://schemas.openxmlformats.org/officeDocument/2006/relationships/image"/><Relationship Id="rId2" Target="../media/image185.png" Type="http://schemas.openxmlformats.org/officeDocument/2006/relationships/image"/><Relationship Id="rId3" Target="../media/image202.png" Type="http://schemas.openxmlformats.org/officeDocument/2006/relationships/image"/><Relationship Id="rId4" Target="../media/image187.png" Type="http://schemas.openxmlformats.org/officeDocument/2006/relationships/image"/><Relationship Id="rId5" Target="../media/image188.png" Type="http://schemas.openxmlformats.org/officeDocument/2006/relationships/image"/><Relationship Id="rId6" Target="../media/image189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8.png" Type="http://schemas.openxmlformats.org/officeDocument/2006/relationships/image"/><Relationship Id="rId11" Target="../media/image219.png" Type="http://schemas.openxmlformats.org/officeDocument/2006/relationships/image"/><Relationship Id="rId12" Target="../media/image220.png" Type="http://schemas.openxmlformats.org/officeDocument/2006/relationships/image"/><Relationship Id="rId13" Target="../media/image221.png" Type="http://schemas.openxmlformats.org/officeDocument/2006/relationships/image"/><Relationship Id="rId14" Target="../media/image222.png" Type="http://schemas.openxmlformats.org/officeDocument/2006/relationships/image"/><Relationship Id="rId15" Target="../media/image223.png" Type="http://schemas.openxmlformats.org/officeDocument/2006/relationships/image"/><Relationship Id="rId16" Target="../media/image224.png" Type="http://schemas.openxmlformats.org/officeDocument/2006/relationships/image"/><Relationship Id="rId17" Target="../media/image225.png" Type="http://schemas.openxmlformats.org/officeDocument/2006/relationships/image"/><Relationship Id="rId18" Target="../media/image226.png" Type="http://schemas.openxmlformats.org/officeDocument/2006/relationships/image"/><Relationship Id="rId2" Target="../media/image185.png" Type="http://schemas.openxmlformats.org/officeDocument/2006/relationships/image"/><Relationship Id="rId3" Target="../media/image215.png" Type="http://schemas.openxmlformats.org/officeDocument/2006/relationships/image"/><Relationship Id="rId4" Target="../media/image187.png" Type="http://schemas.openxmlformats.org/officeDocument/2006/relationships/image"/><Relationship Id="rId5" Target="../media/image188.png" Type="http://schemas.openxmlformats.org/officeDocument/2006/relationships/image"/><Relationship Id="rId6" Target="../media/image189.png" Type="http://schemas.openxmlformats.org/officeDocument/2006/relationships/image"/><Relationship Id="rId7" Target="../media/image216.png" Type="http://schemas.openxmlformats.org/officeDocument/2006/relationships/image"/><Relationship Id="rId8" Target="../media/image217.png" Type="http://schemas.openxmlformats.org/officeDocument/2006/relationships/image"/><Relationship Id="rId9" Target="../media/image20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5.png" Type="http://schemas.openxmlformats.org/officeDocument/2006/relationships/image"/><Relationship Id="rId11" Target="../media/image236.png" Type="http://schemas.openxmlformats.org/officeDocument/2006/relationships/image"/><Relationship Id="rId12" Target="../media/image237.png" Type="http://schemas.openxmlformats.org/officeDocument/2006/relationships/image"/><Relationship Id="rId13" Target="../media/image238.png" Type="http://schemas.openxmlformats.org/officeDocument/2006/relationships/image"/><Relationship Id="rId14" Target="../media/image239.png" Type="http://schemas.openxmlformats.org/officeDocument/2006/relationships/image"/><Relationship Id="rId15" Target="../media/image240.png" Type="http://schemas.openxmlformats.org/officeDocument/2006/relationships/image"/><Relationship Id="rId16" Target="../media/image241.png" Type="http://schemas.openxmlformats.org/officeDocument/2006/relationships/image"/><Relationship Id="rId17" Target="../media/image242.png" Type="http://schemas.openxmlformats.org/officeDocument/2006/relationships/image"/><Relationship Id="rId18" Target="../media/image243.png" Type="http://schemas.openxmlformats.org/officeDocument/2006/relationships/image"/><Relationship Id="rId19" Target="../media/image244.png" Type="http://schemas.openxmlformats.org/officeDocument/2006/relationships/image"/><Relationship Id="rId2" Target="../media/image227.png" Type="http://schemas.openxmlformats.org/officeDocument/2006/relationships/image"/><Relationship Id="rId20" Target="../media/image245.png" Type="http://schemas.openxmlformats.org/officeDocument/2006/relationships/image"/><Relationship Id="rId21" Target="../media/image246.png" Type="http://schemas.openxmlformats.org/officeDocument/2006/relationships/image"/><Relationship Id="rId22" Target="../media/image247.png" Type="http://schemas.openxmlformats.org/officeDocument/2006/relationships/image"/><Relationship Id="rId23" Target="../media/image248.png" Type="http://schemas.openxmlformats.org/officeDocument/2006/relationships/image"/><Relationship Id="rId24" Target="../media/image249.png" Type="http://schemas.openxmlformats.org/officeDocument/2006/relationships/image"/><Relationship Id="rId25" Target="../media/image250.png" Type="http://schemas.openxmlformats.org/officeDocument/2006/relationships/image"/><Relationship Id="rId26" Target="../media/image251.png" Type="http://schemas.openxmlformats.org/officeDocument/2006/relationships/image"/><Relationship Id="rId27" Target="../media/image252.png" Type="http://schemas.openxmlformats.org/officeDocument/2006/relationships/image"/><Relationship Id="rId28" Target="../media/image253.png" Type="http://schemas.openxmlformats.org/officeDocument/2006/relationships/image"/><Relationship Id="rId29" Target="../media/image254.png" Type="http://schemas.openxmlformats.org/officeDocument/2006/relationships/image"/><Relationship Id="rId3" Target="../media/image228.png" Type="http://schemas.openxmlformats.org/officeDocument/2006/relationships/image"/><Relationship Id="rId30" Target="../media/image255.png" Type="http://schemas.openxmlformats.org/officeDocument/2006/relationships/image"/><Relationship Id="rId31" Target="../media/image256.png" Type="http://schemas.openxmlformats.org/officeDocument/2006/relationships/image"/><Relationship Id="rId32" Target="../media/image257.png" Type="http://schemas.openxmlformats.org/officeDocument/2006/relationships/image"/><Relationship Id="rId33" Target="../media/image258.png" Type="http://schemas.openxmlformats.org/officeDocument/2006/relationships/image"/><Relationship Id="rId34" Target="../media/image259.png" Type="http://schemas.openxmlformats.org/officeDocument/2006/relationships/image"/><Relationship Id="rId35" Target="../media/image260.png" Type="http://schemas.openxmlformats.org/officeDocument/2006/relationships/image"/><Relationship Id="rId36" Target="../media/image261.png" Type="http://schemas.openxmlformats.org/officeDocument/2006/relationships/image"/><Relationship Id="rId37" Target="../media/image262.png" Type="http://schemas.openxmlformats.org/officeDocument/2006/relationships/image"/><Relationship Id="rId38" Target="../media/image263.png" Type="http://schemas.openxmlformats.org/officeDocument/2006/relationships/image"/><Relationship Id="rId39" Target="../media/image264.png" Type="http://schemas.openxmlformats.org/officeDocument/2006/relationships/image"/><Relationship Id="rId4" Target="../media/image229.png" Type="http://schemas.openxmlformats.org/officeDocument/2006/relationships/image"/><Relationship Id="rId40" Target="../media/image265.png" Type="http://schemas.openxmlformats.org/officeDocument/2006/relationships/image"/><Relationship Id="rId41" Target="../media/image266.png" Type="http://schemas.openxmlformats.org/officeDocument/2006/relationships/image"/><Relationship Id="rId42" Target="../media/image267.png" Type="http://schemas.openxmlformats.org/officeDocument/2006/relationships/image"/><Relationship Id="rId43" Target="../media/image268.png" Type="http://schemas.openxmlformats.org/officeDocument/2006/relationships/image"/><Relationship Id="rId44" Target="../media/image269.png" Type="http://schemas.openxmlformats.org/officeDocument/2006/relationships/image"/><Relationship Id="rId45" Target="../media/image270.png" Type="http://schemas.openxmlformats.org/officeDocument/2006/relationships/image"/><Relationship Id="rId46" Target="../media/image271.png" Type="http://schemas.openxmlformats.org/officeDocument/2006/relationships/image"/><Relationship Id="rId47" Target="../media/image272.png" Type="http://schemas.openxmlformats.org/officeDocument/2006/relationships/image"/><Relationship Id="rId48" Target="../media/image273.png" Type="http://schemas.openxmlformats.org/officeDocument/2006/relationships/image"/><Relationship Id="rId49" Target="../media/image274.png" Type="http://schemas.openxmlformats.org/officeDocument/2006/relationships/image"/><Relationship Id="rId5" Target="../media/image230.png" Type="http://schemas.openxmlformats.org/officeDocument/2006/relationships/image"/><Relationship Id="rId50" Target="../media/image275.png" Type="http://schemas.openxmlformats.org/officeDocument/2006/relationships/image"/><Relationship Id="rId51" Target="../media/image276.png" Type="http://schemas.openxmlformats.org/officeDocument/2006/relationships/image"/><Relationship Id="rId52" Target="../media/image277.png" Type="http://schemas.openxmlformats.org/officeDocument/2006/relationships/image"/><Relationship Id="rId53" Target="../media/image278.png" Type="http://schemas.openxmlformats.org/officeDocument/2006/relationships/image"/><Relationship Id="rId54" Target="../media/image279.png" Type="http://schemas.openxmlformats.org/officeDocument/2006/relationships/image"/><Relationship Id="rId55" Target="../media/image280.png" Type="http://schemas.openxmlformats.org/officeDocument/2006/relationships/image"/><Relationship Id="rId6" Target="../media/image231.png" Type="http://schemas.openxmlformats.org/officeDocument/2006/relationships/image"/><Relationship Id="rId7" Target="../media/image232.png" Type="http://schemas.openxmlformats.org/officeDocument/2006/relationships/image"/><Relationship Id="rId8" Target="../media/image233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2.png" Type="http://schemas.openxmlformats.org/officeDocument/2006/relationships/image"/><Relationship Id="rId11" Target="../media/image283.png" Type="http://schemas.openxmlformats.org/officeDocument/2006/relationships/image"/><Relationship Id="rId12" Target="../media/image239.png" Type="http://schemas.openxmlformats.org/officeDocument/2006/relationships/image"/><Relationship Id="rId13" Target="../media/image240.png" Type="http://schemas.openxmlformats.org/officeDocument/2006/relationships/image"/><Relationship Id="rId14" Target="../media/image241.png" Type="http://schemas.openxmlformats.org/officeDocument/2006/relationships/image"/><Relationship Id="rId15" Target="../media/image242.png" Type="http://schemas.openxmlformats.org/officeDocument/2006/relationships/image"/><Relationship Id="rId16" Target="../media/image243.png" Type="http://schemas.openxmlformats.org/officeDocument/2006/relationships/image"/><Relationship Id="rId17" Target="../media/image244.png" Type="http://schemas.openxmlformats.org/officeDocument/2006/relationships/image"/><Relationship Id="rId18" Target="../media/image245.png" Type="http://schemas.openxmlformats.org/officeDocument/2006/relationships/image"/><Relationship Id="rId19" Target="../media/image246.png" Type="http://schemas.openxmlformats.org/officeDocument/2006/relationships/image"/><Relationship Id="rId2" Target="../media/image268.png" Type="http://schemas.openxmlformats.org/officeDocument/2006/relationships/image"/><Relationship Id="rId20" Target="../media/image284.png" Type="http://schemas.openxmlformats.org/officeDocument/2006/relationships/image"/><Relationship Id="rId21" Target="../media/image285.png" Type="http://schemas.openxmlformats.org/officeDocument/2006/relationships/image"/><Relationship Id="rId22" Target="../media/image286.png" Type="http://schemas.openxmlformats.org/officeDocument/2006/relationships/image"/><Relationship Id="rId23" Target="../media/image253.png" Type="http://schemas.openxmlformats.org/officeDocument/2006/relationships/image"/><Relationship Id="rId24" Target="../media/image254.png" Type="http://schemas.openxmlformats.org/officeDocument/2006/relationships/image"/><Relationship Id="rId25" Target="../media/image255.png" Type="http://schemas.openxmlformats.org/officeDocument/2006/relationships/image"/><Relationship Id="rId26" Target="../media/image256.png" Type="http://schemas.openxmlformats.org/officeDocument/2006/relationships/image"/><Relationship Id="rId27" Target="../media/image257.png" Type="http://schemas.openxmlformats.org/officeDocument/2006/relationships/image"/><Relationship Id="rId28" Target="../media/image258.png" Type="http://schemas.openxmlformats.org/officeDocument/2006/relationships/image"/><Relationship Id="rId29" Target="../media/image259.png" Type="http://schemas.openxmlformats.org/officeDocument/2006/relationships/image"/><Relationship Id="rId3" Target="../media/image227.png" Type="http://schemas.openxmlformats.org/officeDocument/2006/relationships/image"/><Relationship Id="rId30" Target="../media/image260.png" Type="http://schemas.openxmlformats.org/officeDocument/2006/relationships/image"/><Relationship Id="rId31" Target="../media/image287.png" Type="http://schemas.openxmlformats.org/officeDocument/2006/relationships/image"/><Relationship Id="rId32" Target="../media/image288.png" Type="http://schemas.openxmlformats.org/officeDocument/2006/relationships/image"/><Relationship Id="rId33" Target="../media/image289.png" Type="http://schemas.openxmlformats.org/officeDocument/2006/relationships/image"/><Relationship Id="rId34" Target="../media/image267.png" Type="http://schemas.openxmlformats.org/officeDocument/2006/relationships/image"/><Relationship Id="rId35" Target="../media/image269.png" Type="http://schemas.openxmlformats.org/officeDocument/2006/relationships/image"/><Relationship Id="rId36" Target="../media/image270.png" Type="http://schemas.openxmlformats.org/officeDocument/2006/relationships/image"/><Relationship Id="rId37" Target="../media/image271.png" Type="http://schemas.openxmlformats.org/officeDocument/2006/relationships/image"/><Relationship Id="rId38" Target="../media/image272.png" Type="http://schemas.openxmlformats.org/officeDocument/2006/relationships/image"/><Relationship Id="rId39" Target="../media/image273.png" Type="http://schemas.openxmlformats.org/officeDocument/2006/relationships/image"/><Relationship Id="rId4" Target="../media/image228.png" Type="http://schemas.openxmlformats.org/officeDocument/2006/relationships/image"/><Relationship Id="rId40" Target="../media/image274.png" Type="http://schemas.openxmlformats.org/officeDocument/2006/relationships/image"/><Relationship Id="rId41" Target="../media/image290.png" Type="http://schemas.openxmlformats.org/officeDocument/2006/relationships/image"/><Relationship Id="rId42" Target="../media/image291.png" Type="http://schemas.openxmlformats.org/officeDocument/2006/relationships/image"/><Relationship Id="rId43" Target="../media/image292.png" Type="http://schemas.openxmlformats.org/officeDocument/2006/relationships/image"/><Relationship Id="rId44" Target="../media/image280.png" Type="http://schemas.openxmlformats.org/officeDocument/2006/relationships/image"/><Relationship Id="rId5" Target="../media/image229.png" Type="http://schemas.openxmlformats.org/officeDocument/2006/relationships/image"/><Relationship Id="rId6" Target="../media/image230.png" Type="http://schemas.openxmlformats.org/officeDocument/2006/relationships/image"/><Relationship Id="rId7" Target="../media/image231.png" Type="http://schemas.openxmlformats.org/officeDocument/2006/relationships/image"/><Relationship Id="rId8" Target="../media/image232.png" Type="http://schemas.openxmlformats.org/officeDocument/2006/relationships/image"/><Relationship Id="rId9" Target="../media/image28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5.png" Type="http://schemas.openxmlformats.org/officeDocument/2006/relationships/image"/><Relationship Id="rId11" Target="../media/image236.png" Type="http://schemas.openxmlformats.org/officeDocument/2006/relationships/image"/><Relationship Id="rId12" Target="../media/image237.png" Type="http://schemas.openxmlformats.org/officeDocument/2006/relationships/image"/><Relationship Id="rId13" Target="../media/image238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39.png" Type="http://schemas.openxmlformats.org/officeDocument/2006/relationships/image"/><Relationship Id="rId18" Target="../media/image240.png" Type="http://schemas.openxmlformats.org/officeDocument/2006/relationships/image"/><Relationship Id="rId19" Target="../media/image241.png" Type="http://schemas.openxmlformats.org/officeDocument/2006/relationships/image"/><Relationship Id="rId2" Target="../media/image227.png" Type="http://schemas.openxmlformats.org/officeDocument/2006/relationships/image"/><Relationship Id="rId20" Target="../media/image242.png" Type="http://schemas.openxmlformats.org/officeDocument/2006/relationships/image"/><Relationship Id="rId21" Target="../media/image243.png" Type="http://schemas.openxmlformats.org/officeDocument/2006/relationships/image"/><Relationship Id="rId22" Target="../media/image244.png" Type="http://schemas.openxmlformats.org/officeDocument/2006/relationships/image"/><Relationship Id="rId23" Target="../media/image245.png" Type="http://schemas.openxmlformats.org/officeDocument/2006/relationships/image"/><Relationship Id="rId24" Target="../media/image246.png" Type="http://schemas.openxmlformats.org/officeDocument/2006/relationships/image"/><Relationship Id="rId25" Target="../media/image247.png" Type="http://schemas.openxmlformats.org/officeDocument/2006/relationships/image"/><Relationship Id="rId26" Target="../media/image248.png" Type="http://schemas.openxmlformats.org/officeDocument/2006/relationships/image"/><Relationship Id="rId27" Target="../media/image249.png" Type="http://schemas.openxmlformats.org/officeDocument/2006/relationships/image"/><Relationship Id="rId28" Target="../media/image250.png" Type="http://schemas.openxmlformats.org/officeDocument/2006/relationships/image"/><Relationship Id="rId29" Target="../media/image251.png" Type="http://schemas.openxmlformats.org/officeDocument/2006/relationships/image"/><Relationship Id="rId3" Target="../media/image228.png" Type="http://schemas.openxmlformats.org/officeDocument/2006/relationships/image"/><Relationship Id="rId30" Target="../media/image252.png" Type="http://schemas.openxmlformats.org/officeDocument/2006/relationships/image"/><Relationship Id="rId31" Target="../media/image284.png" Type="http://schemas.openxmlformats.org/officeDocument/2006/relationships/image"/><Relationship Id="rId32" Target="../media/image285.png" Type="http://schemas.openxmlformats.org/officeDocument/2006/relationships/image"/><Relationship Id="rId33" Target="../media/image286.png" Type="http://schemas.openxmlformats.org/officeDocument/2006/relationships/image"/><Relationship Id="rId34" Target="../media/image253.png" Type="http://schemas.openxmlformats.org/officeDocument/2006/relationships/image"/><Relationship Id="rId35" Target="../media/image254.png" Type="http://schemas.openxmlformats.org/officeDocument/2006/relationships/image"/><Relationship Id="rId36" Target="../media/image255.png" Type="http://schemas.openxmlformats.org/officeDocument/2006/relationships/image"/><Relationship Id="rId37" Target="../media/image256.png" Type="http://schemas.openxmlformats.org/officeDocument/2006/relationships/image"/><Relationship Id="rId38" Target="../media/image257.png" Type="http://schemas.openxmlformats.org/officeDocument/2006/relationships/image"/><Relationship Id="rId39" Target="../media/image258.png" Type="http://schemas.openxmlformats.org/officeDocument/2006/relationships/image"/><Relationship Id="rId4" Target="../media/image229.png" Type="http://schemas.openxmlformats.org/officeDocument/2006/relationships/image"/><Relationship Id="rId40" Target="../media/image259.png" Type="http://schemas.openxmlformats.org/officeDocument/2006/relationships/image"/><Relationship Id="rId41" Target="../media/image260.png" Type="http://schemas.openxmlformats.org/officeDocument/2006/relationships/image"/><Relationship Id="rId42" Target="../media/image261.png" Type="http://schemas.openxmlformats.org/officeDocument/2006/relationships/image"/><Relationship Id="rId43" Target="../media/image262.png" Type="http://schemas.openxmlformats.org/officeDocument/2006/relationships/image"/><Relationship Id="rId44" Target="../media/image263.png" Type="http://schemas.openxmlformats.org/officeDocument/2006/relationships/image"/><Relationship Id="rId45" Target="../media/image264.png" Type="http://schemas.openxmlformats.org/officeDocument/2006/relationships/image"/><Relationship Id="rId46" Target="../media/image265.png" Type="http://schemas.openxmlformats.org/officeDocument/2006/relationships/image"/><Relationship Id="rId47" Target="../media/image266.png" Type="http://schemas.openxmlformats.org/officeDocument/2006/relationships/image"/><Relationship Id="rId48" Target="../media/image287.png" Type="http://schemas.openxmlformats.org/officeDocument/2006/relationships/image"/><Relationship Id="rId49" Target="../media/image288.png" Type="http://schemas.openxmlformats.org/officeDocument/2006/relationships/image"/><Relationship Id="rId5" Target="../media/image230.png" Type="http://schemas.openxmlformats.org/officeDocument/2006/relationships/image"/><Relationship Id="rId50" Target="../media/image289.png" Type="http://schemas.openxmlformats.org/officeDocument/2006/relationships/image"/><Relationship Id="rId51" Target="../media/image267.png" Type="http://schemas.openxmlformats.org/officeDocument/2006/relationships/image"/><Relationship Id="rId52" Target="../media/image269.png" Type="http://schemas.openxmlformats.org/officeDocument/2006/relationships/image"/><Relationship Id="rId53" Target="../media/image270.png" Type="http://schemas.openxmlformats.org/officeDocument/2006/relationships/image"/><Relationship Id="rId54" Target="../media/image271.png" Type="http://schemas.openxmlformats.org/officeDocument/2006/relationships/image"/><Relationship Id="rId55" Target="../media/image272.png" Type="http://schemas.openxmlformats.org/officeDocument/2006/relationships/image"/><Relationship Id="rId56" Target="../media/image273.png" Type="http://schemas.openxmlformats.org/officeDocument/2006/relationships/image"/><Relationship Id="rId57" Target="../media/image274.png" Type="http://schemas.openxmlformats.org/officeDocument/2006/relationships/image"/><Relationship Id="rId58" Target="../media/image275.png" Type="http://schemas.openxmlformats.org/officeDocument/2006/relationships/image"/><Relationship Id="rId59" Target="../media/image276.png" Type="http://schemas.openxmlformats.org/officeDocument/2006/relationships/image"/><Relationship Id="rId6" Target="../media/image231.png" Type="http://schemas.openxmlformats.org/officeDocument/2006/relationships/image"/><Relationship Id="rId60" Target="../media/image277.png" Type="http://schemas.openxmlformats.org/officeDocument/2006/relationships/image"/><Relationship Id="rId61" Target="../media/image278.png" Type="http://schemas.openxmlformats.org/officeDocument/2006/relationships/image"/><Relationship Id="rId62" Target="../media/image279.png" Type="http://schemas.openxmlformats.org/officeDocument/2006/relationships/image"/><Relationship Id="rId63" Target="../media/image290.png" Type="http://schemas.openxmlformats.org/officeDocument/2006/relationships/image"/><Relationship Id="rId64" Target="../media/image291.png" Type="http://schemas.openxmlformats.org/officeDocument/2006/relationships/image"/><Relationship Id="rId65" Target="../media/image292.png" Type="http://schemas.openxmlformats.org/officeDocument/2006/relationships/image"/><Relationship Id="rId66" Target="../media/image280.png" Type="http://schemas.openxmlformats.org/officeDocument/2006/relationships/image"/><Relationship Id="rId7" Target="../media/image232.png" Type="http://schemas.openxmlformats.org/officeDocument/2006/relationships/image"/><Relationship Id="rId8" Target="../media/image233.png" Type="http://schemas.openxmlformats.org/officeDocument/2006/relationships/image"/><Relationship Id="rId9" Target="../media/image2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4.png" Type="http://schemas.openxmlformats.org/officeDocument/2006/relationships/image"/><Relationship Id="rId3" Target="../media/image295.png" Type="http://schemas.openxmlformats.org/officeDocument/2006/relationships/image"/><Relationship Id="rId4" Target="../media/image296.png" Type="http://schemas.openxmlformats.org/officeDocument/2006/relationships/image"/><Relationship Id="rId5" Target="../media/image297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28400" y="2832100"/>
            <a:ext cx="6019800" cy="5524500"/>
          </a:xfrm>
          <a:prstGeom prst="rect">
            <a:avLst/>
          </a:prstGeom>
          <a:effectLst>
            <a:outerShdw dir="2700000" dist="510292" blurRad="608719">
              <a:srgbClr val="9FA9D8">
                <a:alpha val="100000"/>
              </a:srgbClr>
            </a:outerShdw>
          </a:effectLst>
        </p:spPr>
      </p:pic>
      <p:sp>
        <p:nvSpPr>
          <p:cNvPr name="TextBox 3" id="3"/>
          <p:cNvSpPr txBox="true"/>
          <p:nvPr/>
        </p:nvSpPr>
        <p:spPr>
          <a:xfrm rot="0">
            <a:off x="482600" y="5372100"/>
            <a:ext cx="8369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500" b="false" i="false" u="none" strike="noStrike" spc="300">
                <a:solidFill>
                  <a:srgbClr val="FFFFFF"/>
                </a:solidFill>
                <a:latin typeface="Sarabun Bold"/>
              </a:rPr>
              <a:t>Binding Site • Binding Affinity • </a:t>
            </a:r>
            <a:r>
              <a:rPr lang="en-US" sz="2500" b="false" i="false" u="none" strike="noStrike" spc="300">
                <a:solidFill>
                  <a:srgbClr val="FFFFFF"/>
                </a:solidFill>
                <a:latin typeface="Sarabun Bold"/>
              </a:rPr>
              <a:t>Visualization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495300" y="7226300"/>
            <a:ext cx="2273300" cy="558800"/>
          </a:xfrm>
          <a:prstGeom prst="rect">
            <a:avLst/>
          </a:prstGeom>
          <a:effectLst>
            <a:outerShdw dir="0" dist="0" blurRad="16272">
              <a:srgbClr val="E72038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33400" y="7264400"/>
            <a:ext cx="2209800" cy="495300"/>
          </a:xfrm>
          <a:prstGeom prst="rect">
            <a:avLst/>
          </a:prstGeom>
          <a:effectLst>
            <a:outerShdw dir="0" dist="11430" blurRad="15881">
              <a:srgbClr val="FFFFFF">
                <a:alpha val="10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571500" y="7302500"/>
            <a:ext cx="21463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Sarabun ExtraBold"/>
              </a:rPr>
              <a:t>Ussya Ussya 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1231900" y="-647700"/>
            <a:ext cx="18034000" cy="1113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21000000">
            <a:off x="-22580600" y="4813300"/>
            <a:ext cx="41351200" cy="2844800"/>
          </a:xfrm>
          <a:prstGeom prst="rect">
            <a:avLst/>
          </a:prstGeom>
          <a:effectLst>
            <a:outerShdw dir="2100000" dist="50800" blurRad="263408">
              <a:srgbClr val="EC2E44">
                <a:alpha val="69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CF0031"/>
                </a:solidFill>
                <a:latin typeface="Pretendard Black"/>
              </a:rPr>
              <a:t>PQVTLWQRPLVTIKIGGQLKEALLDTGADDTVLEEMSLPGRWKPKMIGGIGGFIKVRQYDQ</a:t>
            </a:r>
          </a:p>
        </p:txBody>
      </p:sp>
      <p:sp>
        <p:nvSpPr>
          <p:cNvPr name="TextBox 3" id="3"/>
          <p:cNvSpPr txBox="true"/>
          <p:nvPr/>
        </p:nvSpPr>
        <p:spPr>
          <a:xfrm rot="540000">
            <a:off x="7429500" y="6197600"/>
            <a:ext cx="11925300" cy="1422400"/>
          </a:xfrm>
          <a:prstGeom prst="rect">
            <a:avLst/>
          </a:prstGeom>
          <a:effectLst>
            <a:outerShdw dir="3240000" dist="50800" blurRad="263408">
              <a:srgbClr val="0041C2">
                <a:alpha val="69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0041C2"/>
                </a:solidFill>
                <a:latin typeface="Pretendard Black"/>
              </a:rPr>
              <a:t>C=C8C(CCCC8)=C7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503900" cy="1041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700" y="-50800"/>
            <a:ext cx="18288000" cy="10337800"/>
          </a:xfrm>
          <a:prstGeom prst="rect">
            <a:avLst/>
          </a:prstGeom>
          <a:effectLst>
            <a:outerShdw dir="2700000" dist="954845" blurRad="1065652">
              <a:srgbClr val="3A4CA8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 rot="0">
            <a:off x="5410200" y="1638300"/>
            <a:ext cx="7620000" cy="6997700"/>
          </a:xfrm>
          <a:prstGeom prst="rect">
            <a:avLst/>
          </a:prstGeom>
          <a:effectLst>
            <a:outerShdw dir="2700000" dist="646198" blurRad="976139">
              <a:srgbClr val="9FA9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2019300" y="1282700"/>
            <a:ext cx="24511000" cy="11328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1145500" y="-9436100"/>
            <a:ext cx="34480500" cy="3442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3200400"/>
            <a:ext cx="1219200" cy="121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20800" y="4813300"/>
            <a:ext cx="782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5295900"/>
            <a:ext cx="1219200" cy="1219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378700"/>
            <a:ext cx="1219200" cy="1219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33500" y="6896100"/>
            <a:ext cx="7823200" cy="1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33500" y="8991600"/>
            <a:ext cx="7823200" cy="12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3327400"/>
            <a:ext cx="965200" cy="965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5549900"/>
            <a:ext cx="10922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1917700"/>
            <a:ext cx="8013700" cy="6794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7467600"/>
            <a:ext cx="1066800" cy="1066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-50800" y="-266700"/>
            <a:ext cx="12611100" cy="6794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997200" y="3403600"/>
            <a:ext cx="6019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ESM-2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2600" y="5486400"/>
            <a:ext cx="6019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DenseASPP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97200" y="7581900"/>
            <a:ext cx="6019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GAP / Bottleneck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43900" y="2108200"/>
            <a:ext cx="1612900" cy="1714500"/>
          </a:xfrm>
          <a:prstGeom prst="rect">
            <a:avLst/>
          </a:prstGeom>
          <a:effectLst>
            <a:outerShdw dir="2700000" dist="148360" blurRad="138281">
              <a:srgbClr val="E72038">
                <a:alpha val="100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55800" y="139700"/>
            <a:ext cx="4470400" cy="363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036800" y="3873500"/>
            <a:ext cx="4699000" cy="3378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518900" y="82042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544300" y="82296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620500" y="83058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645900" y="83312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722100" y="84074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747500" y="84455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823700" y="85090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849100" y="85471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42700" y="1689100"/>
            <a:ext cx="1066800" cy="2578100"/>
          </a:xfrm>
          <a:prstGeom prst="rect">
            <a:avLst/>
          </a:prstGeom>
          <a:effectLst>
            <a:outerShdw dir="2700000" dist="98942" blurRad="65793">
              <a:srgbClr val="E72038">
                <a:alpha val="85000"/>
              </a:srgbClr>
            </a:outerShdw>
          </a:effectLst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42700" y="5397500"/>
            <a:ext cx="1066800" cy="2628900"/>
          </a:xfrm>
          <a:prstGeom prst="rect">
            <a:avLst/>
          </a:prstGeom>
          <a:effectLst>
            <a:outerShdw dir="2700000" dist="98942" blurRad="65793">
              <a:srgbClr val="E72038">
                <a:alpha val="85000"/>
              </a:srgbClr>
            </a:outerShdw>
          </a:effectLst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9">
            <a:alphaModFix amt="29000"/>
          </a:blip>
          <a:stretch>
            <a:fillRect/>
          </a:stretch>
        </p:blipFill>
        <p:spPr>
          <a:xfrm rot="0">
            <a:off x="8382000" y="4254500"/>
            <a:ext cx="7200900" cy="1143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24900" y="546100"/>
            <a:ext cx="444500" cy="444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8801100" y="11684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8813800" y="11938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27" id="27"/>
          <p:cNvSpPr txBox="true"/>
          <p:nvPr/>
        </p:nvSpPr>
        <p:spPr>
          <a:xfrm rot="0">
            <a:off x="8953500" y="12446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45600" y="304800"/>
            <a:ext cx="55499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Protein Sequence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8648700" y="44196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8661400" y="44450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32" id="32"/>
          <p:cNvSpPr txBox="true"/>
          <p:nvPr/>
        </p:nvSpPr>
        <p:spPr>
          <a:xfrm rot="0">
            <a:off x="8801100" y="44958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8750300" y="45212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8763000" y="45466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36" id="36"/>
          <p:cNvSpPr txBox="true"/>
          <p:nvPr/>
        </p:nvSpPr>
        <p:spPr>
          <a:xfrm rot="0">
            <a:off x="8902700" y="45974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8851900" y="46228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8864600" y="46482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40" id="40"/>
          <p:cNvSpPr txBox="true"/>
          <p:nvPr/>
        </p:nvSpPr>
        <p:spPr>
          <a:xfrm rot="0">
            <a:off x="9017000" y="46990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8953500" y="47244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8978900" y="47498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44" id="44"/>
          <p:cNvSpPr txBox="true"/>
          <p:nvPr/>
        </p:nvSpPr>
        <p:spPr>
          <a:xfrm rot="0">
            <a:off x="9118600" y="48006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13">
            <a:alphaModFix amt="29000"/>
          </a:blip>
          <a:stretch>
            <a:fillRect/>
          </a:stretch>
        </p:blipFill>
        <p:spPr>
          <a:xfrm rot="0">
            <a:off x="11163300" y="8026400"/>
            <a:ext cx="1562100" cy="12319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42800" y="7670800"/>
            <a:ext cx="4699000" cy="3378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223500" y="8064500"/>
            <a:ext cx="4813300" cy="3708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803900" y="4267200"/>
            <a:ext cx="14262100" cy="6921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258300" y="482600"/>
            <a:ext cx="7772400" cy="68072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22300" y="4267200"/>
            <a:ext cx="393700" cy="3937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1168400" y="4051300"/>
            <a:ext cx="48133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300" b="false" i="false" u="none" strike="noStrike" spc="-100">
                <a:solidFill>
                  <a:srgbClr val="FFFFFF"/>
                </a:solidFill>
                <a:latin typeface="Sarabun Bold"/>
              </a:rPr>
              <a:t>Input Embedding from ESM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635000" y="8242300"/>
            <a:ext cx="393700" cy="393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880100" y="4267200"/>
            <a:ext cx="736600" cy="1143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137400" y="8242300"/>
            <a:ext cx="736600" cy="11430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168400" y="8039100"/>
            <a:ext cx="58420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300" b="false" i="false" u="none" strike="noStrike" spc="-100">
                <a:solidFill>
                  <a:srgbClr val="FFFFFF"/>
                </a:solidFill>
                <a:latin typeface="Sarabun Bold"/>
              </a:rPr>
              <a:t>Global Representation</a:t>
            </a:r>
          </a:p>
          <a:p>
            <a:pPr algn="l" lvl="0">
              <a:lnSpc>
                <a:spcPct val="124499"/>
              </a:lnSpc>
            </a:pPr>
            <a:r>
              <a:rPr lang="en-US" sz="4300" b="false" i="false" u="none" strike="noStrike" spc="-100">
                <a:solidFill>
                  <a:srgbClr val="FFFFFF"/>
                </a:solidFill>
                <a:latin typeface="Sarabun Bold"/>
              </a:rPr>
              <a:t>(after GAP)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rot="0">
            <a:off x="419100" y="4432300"/>
            <a:ext cx="2832100" cy="2108200"/>
          </a:xfrm>
          <a:prstGeom prst="rect">
            <a:avLst/>
          </a:prstGeom>
          <a:effectLst>
            <a:outerShdw dir="0" dist="0" blurRad="232880">
              <a:srgbClr val="E72038">
                <a:alpha val="10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457200" y="4457700"/>
            <a:ext cx="2755900" cy="2070100"/>
          </a:xfrm>
          <a:prstGeom prst="rect">
            <a:avLst/>
          </a:prstGeom>
          <a:effectLst>
            <a:outerShdw dir="0" dist="47675" blurRad="276292">
              <a:srgbClr val="FFFFFF">
                <a:alpha val="10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549900" y="16637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562600" y="16764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6400800" y="6858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6413500" y="6985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6845300" y="7747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9200" y="16891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(k=3,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d=1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3060700"/>
            <a:ext cx="355600" cy="342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1435100"/>
            <a:ext cx="304800" cy="190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2832100"/>
            <a:ext cx="3048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58100" y="3454400"/>
            <a:ext cx="304800" cy="19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549900" y="46863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562600" y="46990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6400800" y="37084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6413500" y="37084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6845300" y="37846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9200" y="46990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(k=3,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d=2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4457700"/>
            <a:ext cx="304800" cy="190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5854700"/>
            <a:ext cx="3048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673600" y="381000"/>
            <a:ext cx="100584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70800" y="444500"/>
            <a:ext cx="304800" cy="190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69900" y="4813300"/>
            <a:ext cx="8826500" cy="38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6108700"/>
            <a:ext cx="355600" cy="342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58100" y="6502400"/>
            <a:ext cx="304800" cy="1905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549900" y="77343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562600" y="77470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6400800" y="67564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6413500" y="67691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37" id="37"/>
          <p:cNvSpPr txBox="true"/>
          <p:nvPr/>
        </p:nvSpPr>
        <p:spPr>
          <a:xfrm rot="0">
            <a:off x="6845300" y="68453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299200" y="77470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(k=3,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d=3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7505700"/>
            <a:ext cx="304800" cy="190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645400" y="8902700"/>
            <a:ext cx="304800" cy="190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45400" y="9156700"/>
            <a:ext cx="355600" cy="342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864100" y="3136900"/>
            <a:ext cx="2768600" cy="190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902200" y="6184900"/>
            <a:ext cx="2730500" cy="1905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876800" y="9118600"/>
            <a:ext cx="2755900" cy="190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7962900" y="6096000"/>
            <a:ext cx="6451600" cy="38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2400000">
            <a:off x="7988300" y="6184900"/>
            <a:ext cx="3225800" cy="190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2400000">
            <a:off x="7988300" y="9245600"/>
            <a:ext cx="3225800" cy="1905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785100" y="2895600"/>
            <a:ext cx="33909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8978900" y="7556500"/>
            <a:ext cx="3302000" cy="381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7962900" y="9118600"/>
            <a:ext cx="2679700" cy="190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810500" y="5918200"/>
            <a:ext cx="2819400" cy="381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2458700" y="16637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2484100" y="16764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3322300" y="6858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3335000" y="6985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58" id="58"/>
          <p:cNvSpPr txBox="true"/>
          <p:nvPr/>
        </p:nvSpPr>
        <p:spPr>
          <a:xfrm rot="0">
            <a:off x="13766800" y="7747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208000" y="16891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(k=5,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d=2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60" id="6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54200" y="3060700"/>
            <a:ext cx="355600" cy="3429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1435100"/>
            <a:ext cx="304800" cy="1905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2832100"/>
            <a:ext cx="304800" cy="1905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3454400"/>
            <a:ext cx="304800" cy="1905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5" id="6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2458700" y="46863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2484100" y="46990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3322300" y="37084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3335000" y="37084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70" id="70"/>
          <p:cNvSpPr txBox="true"/>
          <p:nvPr/>
        </p:nvSpPr>
        <p:spPr>
          <a:xfrm rot="0">
            <a:off x="13766800" y="37846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3208000" y="46990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(k=5,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d=4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72" id="7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4457700"/>
            <a:ext cx="304800" cy="1905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5854700"/>
            <a:ext cx="304800" cy="1905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79600" y="444500"/>
            <a:ext cx="304800" cy="1905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7277100" y="4813300"/>
            <a:ext cx="8826500" cy="381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54200" y="6108700"/>
            <a:ext cx="355600" cy="3429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6502400"/>
            <a:ext cx="304800" cy="1905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2458700" y="7734300"/>
            <a:ext cx="45339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2484100" y="7747000"/>
            <a:ext cx="45085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grpSp>
        <p:nvGrpSpPr>
          <p:cNvPr name="Group 81" id="8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2" id="82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3322300" y="67564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3335000" y="67691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84" id="84"/>
          <p:cNvSpPr txBox="true"/>
          <p:nvPr/>
        </p:nvSpPr>
        <p:spPr>
          <a:xfrm rot="0">
            <a:off x="13766800" y="68453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3208000" y="77470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(k=5, </a:t>
            </a: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d=6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, 256)</a:t>
            </a:r>
          </a:p>
        </p:txBody>
      </p:sp>
      <p:pic>
        <p:nvPicPr>
          <p:cNvPr name="Picture 86" id="8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4566900" y="7505700"/>
            <a:ext cx="304800" cy="1905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4566900" y="8902700"/>
            <a:ext cx="304800" cy="1905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54200" y="9156700"/>
            <a:ext cx="355600" cy="3429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684000" y="3136900"/>
            <a:ext cx="2882900" cy="1905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684000" y="6184900"/>
            <a:ext cx="2870200" cy="1905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684000" y="9118600"/>
            <a:ext cx="2870200" cy="1905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14871700" y="6096000"/>
            <a:ext cx="6451600" cy="381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2400000">
            <a:off x="14897100" y="6184900"/>
            <a:ext cx="3225800" cy="1905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32400000">
            <a:off x="14897100" y="9245600"/>
            <a:ext cx="3225800" cy="1905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706600" y="2895600"/>
            <a:ext cx="3390900" cy="381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5887700" y="7556500"/>
            <a:ext cx="3302000" cy="3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4884400" y="9118600"/>
            <a:ext cx="2679700" cy="1905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732000" y="5918200"/>
            <a:ext cx="2819400" cy="38100"/>
          </a:xfrm>
          <a:prstGeom prst="rect">
            <a:avLst/>
          </a:prstGeom>
        </p:spPr>
      </p:pic>
      <p:grpSp>
        <p:nvGrpSpPr>
          <p:cNvPr name="Group 99" id="9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0" id="10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1" id="101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1130300" y="87630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 rot="0">
            <a:off x="1168400" y="87884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103" id="10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4" id="104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1244600" y="88646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 rot="0">
            <a:off x="1270000" y="88900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106" id="10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7" id="107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1346200" y="89662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 rot="0">
            <a:off x="1371600" y="89916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grpSp>
        <p:nvGrpSpPr>
          <p:cNvPr name="Group 109" id="10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0" id="110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1447800" y="9067800"/>
            <a:ext cx="5207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11" id="111"/>
          <p:cNvPicPr>
            <a:picLocks noChangeAspect="true"/>
          </p:cNvPicPr>
          <p:nvPr/>
        </p:nvPicPr>
        <p:blipFill>
          <a:blip r:embed="rId25">
            <a:alphaModFix amt="80000"/>
          </a:blip>
          <a:stretch>
            <a:fillRect/>
          </a:stretch>
        </p:blipFill>
        <p:spPr>
          <a:xfrm rot="0">
            <a:off x="1473200" y="9093200"/>
            <a:ext cx="4572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26">
            <a:alphaModFix amt="29000"/>
          </a:blip>
          <a:stretch>
            <a:fillRect/>
          </a:stretch>
        </p:blipFill>
        <p:spPr>
          <a:xfrm rot="0">
            <a:off x="774700" y="8534400"/>
            <a:ext cx="1562100" cy="1231900"/>
          </a:xfrm>
          <a:prstGeom prst="rect">
            <a:avLst/>
          </a:prstGeom>
        </p:spPr>
      </p:pic>
      <p:pic>
        <p:nvPicPr>
          <p:cNvPr name="Picture 113" id="11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2336800" y="9245600"/>
            <a:ext cx="5308600" cy="190500"/>
          </a:xfrm>
          <a:prstGeom prst="rect">
            <a:avLst/>
          </a:prstGeom>
        </p:spPr>
      </p:pic>
      <p:pic>
        <p:nvPicPr>
          <p:cNvPr name="Picture 114" id="11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6200000">
            <a:off x="14478000" y="9436100"/>
            <a:ext cx="279400" cy="177800"/>
          </a:xfrm>
          <a:prstGeom prst="rect">
            <a:avLst/>
          </a:prstGeom>
        </p:spPr>
      </p:pic>
      <p:pic>
        <p:nvPicPr>
          <p:cNvPr name="Picture 115" id="11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2336800" y="9626600"/>
            <a:ext cx="12293600" cy="38100"/>
          </a:xfrm>
          <a:prstGeom prst="rect">
            <a:avLst/>
          </a:prstGeom>
        </p:spPr>
      </p:pic>
      <p:grpSp>
        <p:nvGrpSpPr>
          <p:cNvPr name="Group 116" id="116"/>
          <p:cNvGrpSpPr/>
          <p:nvPr/>
        </p:nvGrpSpPr>
        <p:grpSpPr>
          <a:xfrm>
            <a:off x="2147483647" y="1959559200"/>
            <a:ext cx="2147483647" cy="2147483647"/>
          </a:xfrm>
        </p:grpSpPr>
      </p:grpSp>
      <p:pic>
        <p:nvPicPr>
          <p:cNvPr name="Picture 117" id="117"/>
          <p:cNvPicPr>
            <a:picLocks noChangeAspect="true"/>
          </p:cNvPicPr>
          <p:nvPr/>
        </p:nvPicPr>
        <p:blipFill>
          <a:blip r:embed="rId30">
            <a:alphaModFix amt="29000"/>
          </a:blip>
          <a:stretch>
            <a:fillRect/>
          </a:stretch>
        </p:blipFill>
        <p:spPr>
          <a:xfrm rot="0">
            <a:off x="177800" y="152400"/>
            <a:ext cx="4508500" cy="1231900"/>
          </a:xfrm>
          <a:prstGeom prst="rect">
            <a:avLst/>
          </a:prstGeom>
        </p:spPr>
      </p:pic>
      <p:pic>
        <p:nvPicPr>
          <p:cNvPr name="Picture 118" id="118"/>
          <p:cNvPicPr>
            <a:picLocks noChangeAspect="true"/>
          </p:cNvPicPr>
          <p:nvPr/>
        </p:nvPicPr>
        <p:blipFill>
          <a:blip r:embed="rId31">
            <a:alphaModFix amt="80000"/>
          </a:blip>
          <a:stretch>
            <a:fillRect/>
          </a:stretch>
        </p:blipFill>
        <p:spPr>
          <a:xfrm rot="0">
            <a:off x="330200" y="3556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19" id="119"/>
          <p:cNvPicPr>
            <a:picLocks noChangeAspect="true"/>
          </p:cNvPicPr>
          <p:nvPr/>
        </p:nvPicPr>
        <p:blipFill>
          <a:blip r:embed="rId32">
            <a:alphaModFix amt="80000"/>
          </a:blip>
          <a:stretch>
            <a:fillRect/>
          </a:stretch>
        </p:blipFill>
        <p:spPr>
          <a:xfrm rot="0">
            <a:off x="368300" y="3937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120" id="120"/>
          <p:cNvSpPr txBox="true"/>
          <p:nvPr/>
        </p:nvSpPr>
        <p:spPr>
          <a:xfrm rot="0">
            <a:off x="495300" y="4445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121" id="121"/>
          <p:cNvPicPr>
            <a:picLocks noChangeAspect="true"/>
          </p:cNvPicPr>
          <p:nvPr/>
        </p:nvPicPr>
        <p:blipFill>
          <a:blip r:embed="rId31">
            <a:alphaModFix amt="80000"/>
          </a:blip>
          <a:stretch>
            <a:fillRect/>
          </a:stretch>
        </p:blipFill>
        <p:spPr>
          <a:xfrm rot="0">
            <a:off x="431800" y="4699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22" id="122"/>
          <p:cNvPicPr>
            <a:picLocks noChangeAspect="true"/>
          </p:cNvPicPr>
          <p:nvPr/>
        </p:nvPicPr>
        <p:blipFill>
          <a:blip r:embed="rId32">
            <a:alphaModFix amt="80000"/>
          </a:blip>
          <a:stretch>
            <a:fillRect/>
          </a:stretch>
        </p:blipFill>
        <p:spPr>
          <a:xfrm rot="0">
            <a:off x="469900" y="4953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123" id="123"/>
          <p:cNvSpPr txBox="true"/>
          <p:nvPr/>
        </p:nvSpPr>
        <p:spPr>
          <a:xfrm rot="0">
            <a:off x="596900" y="5461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124" id="124"/>
          <p:cNvPicPr>
            <a:picLocks noChangeAspect="true"/>
          </p:cNvPicPr>
          <p:nvPr/>
        </p:nvPicPr>
        <p:blipFill>
          <a:blip r:embed="rId31">
            <a:alphaModFix amt="80000"/>
          </a:blip>
          <a:stretch>
            <a:fillRect/>
          </a:stretch>
        </p:blipFill>
        <p:spPr>
          <a:xfrm rot="0">
            <a:off x="546100" y="5715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25" id="125"/>
          <p:cNvPicPr>
            <a:picLocks noChangeAspect="true"/>
          </p:cNvPicPr>
          <p:nvPr/>
        </p:nvPicPr>
        <p:blipFill>
          <a:blip r:embed="rId32">
            <a:alphaModFix amt="80000"/>
          </a:blip>
          <a:stretch>
            <a:fillRect/>
          </a:stretch>
        </p:blipFill>
        <p:spPr>
          <a:xfrm rot="0">
            <a:off x="571500" y="5969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126" id="126"/>
          <p:cNvSpPr txBox="true"/>
          <p:nvPr/>
        </p:nvSpPr>
        <p:spPr>
          <a:xfrm rot="0">
            <a:off x="698500" y="6477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127" id="127"/>
          <p:cNvPicPr>
            <a:picLocks noChangeAspect="true"/>
          </p:cNvPicPr>
          <p:nvPr/>
        </p:nvPicPr>
        <p:blipFill>
          <a:blip r:embed="rId31">
            <a:alphaModFix amt="80000"/>
          </a:blip>
          <a:stretch>
            <a:fillRect/>
          </a:stretch>
        </p:blipFill>
        <p:spPr>
          <a:xfrm rot="0">
            <a:off x="647700" y="6731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128" id="128"/>
          <p:cNvPicPr>
            <a:picLocks noChangeAspect="true"/>
          </p:cNvPicPr>
          <p:nvPr/>
        </p:nvPicPr>
        <p:blipFill>
          <a:blip r:embed="rId32">
            <a:alphaModFix amt="80000"/>
          </a:blip>
          <a:stretch>
            <a:fillRect/>
          </a:stretch>
        </p:blipFill>
        <p:spPr>
          <a:xfrm rot="0">
            <a:off x="673100" y="6985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129" id="129"/>
          <p:cNvSpPr txBox="true"/>
          <p:nvPr/>
        </p:nvSpPr>
        <p:spPr>
          <a:xfrm rot="0">
            <a:off x="800100" y="7493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130" id="130"/>
          <p:cNvPicPr>
            <a:picLocks noChangeAspect="true"/>
          </p:cNvPicPr>
          <p:nvPr/>
        </p:nvPicPr>
        <p:blipFill>
          <a:blip r:embed="rId33">
            <a:alphaModFix amt="80000"/>
          </a:blip>
          <a:stretch>
            <a:fillRect/>
          </a:stretch>
        </p:blipFill>
        <p:spPr>
          <a:xfrm rot="0">
            <a:off x="381000" y="3060700"/>
            <a:ext cx="1955800" cy="723900"/>
          </a:xfrm>
          <a:prstGeom prst="rect">
            <a:avLst/>
          </a:prstGeom>
          <a:effectLst>
            <a:outerShdw dir="0" dist="0" blurRad="27323">
              <a:srgbClr val="E72038">
                <a:alpha val="100000"/>
              </a:srgbClr>
            </a:outerShdw>
          </a:effectLst>
        </p:spPr>
      </p:pic>
      <p:pic>
        <p:nvPicPr>
          <p:cNvPr name="Picture 131" id="131"/>
          <p:cNvPicPr>
            <a:picLocks noChangeAspect="true"/>
          </p:cNvPicPr>
          <p:nvPr/>
        </p:nvPicPr>
        <p:blipFill>
          <a:blip r:embed="rId34">
            <a:alphaModFix amt="80000"/>
          </a:blip>
          <a:stretch>
            <a:fillRect/>
          </a:stretch>
        </p:blipFill>
        <p:spPr>
          <a:xfrm rot="0">
            <a:off x="419100" y="3098800"/>
            <a:ext cx="1892300" cy="647700"/>
          </a:xfrm>
          <a:prstGeom prst="rect">
            <a:avLst/>
          </a:prstGeom>
          <a:effectLst>
            <a:outerShdw dir="0" dist="15089" blurRad="27678">
              <a:srgbClr val="FFFFFF">
                <a:alpha val="100000"/>
              </a:srgbClr>
            </a:outerShdw>
          </a:effectLst>
        </p:spPr>
      </p:pic>
      <p:pic>
        <p:nvPicPr>
          <p:cNvPr name="Picture 132" id="1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71500" y="3263900"/>
            <a:ext cx="355600" cy="342900"/>
          </a:xfrm>
          <a:prstGeom prst="rect">
            <a:avLst/>
          </a:prstGeom>
        </p:spPr>
      </p:pic>
      <p:sp>
        <p:nvSpPr>
          <p:cNvPr name="TextBox 133" id="133"/>
          <p:cNvSpPr txBox="true"/>
          <p:nvPr/>
        </p:nvSpPr>
        <p:spPr>
          <a:xfrm rot="0">
            <a:off x="1016000" y="3175000"/>
            <a:ext cx="1257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Concat</a:t>
            </a:r>
          </a:p>
        </p:txBody>
      </p:sp>
      <p:grpSp>
        <p:nvGrpSpPr>
          <p:cNvPr name="Group 134" id="1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5" id="135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431800" y="4432300"/>
            <a:ext cx="2832100" cy="698500"/>
          </a:xfrm>
          <a:prstGeom prst="rect">
            <a:avLst/>
          </a:prstGeom>
          <a:effectLst>
            <a:outerShdw dir="0" dist="0" blurRad="25279">
              <a:srgbClr val="E72038">
                <a:alpha val="100000"/>
              </a:srgbClr>
            </a:outerShdw>
          </a:effectLst>
        </p:spPr>
      </p:pic>
      <p:pic>
        <p:nvPicPr>
          <p:cNvPr name="Picture 136" id="136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444500" y="4432300"/>
            <a:ext cx="2806700" cy="673100"/>
          </a:xfrm>
          <a:prstGeom prst="rect">
            <a:avLst/>
          </a:prstGeom>
          <a:effectLst>
            <a:outerShdw dir="0" dist="15517" blurRad="29270">
              <a:srgbClr val="FFFFFF">
                <a:alpha val="100000"/>
              </a:srgbClr>
            </a:outerShdw>
          </a:effectLst>
        </p:spPr>
      </p:pic>
      <p:sp>
        <p:nvSpPr>
          <p:cNvPr name="TextBox 137" id="137"/>
          <p:cNvSpPr txBox="true"/>
          <p:nvPr/>
        </p:nvSpPr>
        <p:spPr>
          <a:xfrm rot="0">
            <a:off x="889000" y="4508500"/>
            <a:ext cx="2133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BottleNeck</a:t>
            </a:r>
          </a:p>
        </p:txBody>
      </p:sp>
      <p:pic>
        <p:nvPicPr>
          <p:cNvPr name="Picture 138" id="138"/>
          <p:cNvPicPr>
            <a:picLocks noChangeAspect="true"/>
          </p:cNvPicPr>
          <p:nvPr/>
        </p:nvPicPr>
        <p:blipFill>
          <a:blip r:embed="rId35">
            <a:alphaModFix amt="80000"/>
          </a:blip>
          <a:stretch>
            <a:fillRect/>
          </a:stretch>
        </p:blipFill>
        <p:spPr>
          <a:xfrm rot="0">
            <a:off x="876300" y="5207000"/>
            <a:ext cx="1930400" cy="1117600"/>
          </a:xfrm>
          <a:prstGeom prst="rect">
            <a:avLst/>
          </a:prstGeom>
          <a:effectLst>
            <a:outerShdw dir="0" dist="0" blurRad="65193">
              <a:srgbClr val="E72038">
                <a:alpha val="100000"/>
              </a:srgbClr>
            </a:outerShdw>
          </a:effectLst>
        </p:spPr>
      </p:pic>
      <p:pic>
        <p:nvPicPr>
          <p:cNvPr name="Picture 139" id="139"/>
          <p:cNvPicPr>
            <a:picLocks noChangeAspect="true"/>
          </p:cNvPicPr>
          <p:nvPr/>
        </p:nvPicPr>
        <p:blipFill>
          <a:blip r:embed="rId36">
            <a:alphaModFix amt="80000"/>
          </a:blip>
          <a:stretch>
            <a:fillRect/>
          </a:stretch>
        </p:blipFill>
        <p:spPr>
          <a:xfrm rot="0">
            <a:off x="876300" y="5232400"/>
            <a:ext cx="1930400" cy="1079500"/>
          </a:xfrm>
          <a:prstGeom prst="rect">
            <a:avLst/>
          </a:prstGeom>
          <a:effectLst>
            <a:outerShdw dir="0" dist="24920" blurRad="75486">
              <a:srgbClr val="FFFFFF">
                <a:alpha val="100000"/>
              </a:srgbClr>
            </a:outerShdw>
          </a:effectLst>
        </p:spPr>
      </p:pic>
      <p:pic>
        <p:nvPicPr>
          <p:cNvPr name="Picture 140" id="14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5400000">
            <a:off x="1612900" y="6426200"/>
            <a:ext cx="444500" cy="190500"/>
          </a:xfrm>
          <a:prstGeom prst="rect">
            <a:avLst/>
          </a:prstGeom>
        </p:spPr>
      </p:pic>
      <p:pic>
        <p:nvPicPr>
          <p:cNvPr name="Picture 141" id="141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7404100" y="9791700"/>
            <a:ext cx="800100" cy="190500"/>
          </a:xfrm>
          <a:prstGeom prst="rect">
            <a:avLst/>
          </a:prstGeom>
        </p:spPr>
      </p:pic>
      <p:pic>
        <p:nvPicPr>
          <p:cNvPr name="Picture 142" id="14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5400000">
            <a:off x="14338300" y="9804400"/>
            <a:ext cx="800100" cy="190500"/>
          </a:xfrm>
          <a:prstGeom prst="rect">
            <a:avLst/>
          </a:prstGeom>
        </p:spPr>
      </p:pic>
      <p:sp>
        <p:nvSpPr>
          <p:cNvPr name="TextBox 143" id="143"/>
          <p:cNvSpPr txBox="true"/>
          <p:nvPr/>
        </p:nvSpPr>
        <p:spPr>
          <a:xfrm rot="0">
            <a:off x="317500" y="52324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Conv1d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(k=1, </a:t>
            </a: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128)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99700" y="177800"/>
            <a:ext cx="2959100" cy="190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9906000" y="17780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9906000" y="17780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10261600" y="18542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Projection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(Conv1d)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77300" y="5753100"/>
            <a:ext cx="5207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0" y="6121400"/>
            <a:ext cx="508000" cy="495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664200" y="762000"/>
            <a:ext cx="1816100" cy="1905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4699000" y="17780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4699000" y="17780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4978400" y="18542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Projection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(Conv1d)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7302500" y="43180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7302500" y="43180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7594600" y="43815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Projection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(Conv1d)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7302500" y="71247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7302500" y="71247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77300" y="6781800"/>
            <a:ext cx="5207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90000" y="3365500"/>
            <a:ext cx="508000" cy="495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1580000">
            <a:off x="9537700" y="3403600"/>
            <a:ext cx="22733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1580000">
            <a:off x="6502400" y="3403600"/>
            <a:ext cx="2273300" cy="55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77300" y="4013200"/>
            <a:ext cx="5207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159500" y="6261100"/>
            <a:ext cx="273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7594600" y="7531100"/>
            <a:ext cx="3035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MLP</a:t>
            </a:r>
          </a:p>
        </p:txBody>
      </p: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1">
            <a:alphaModFix amt="29000"/>
          </a:blip>
          <a:stretch>
            <a:fillRect/>
          </a:stretch>
        </p:blipFill>
        <p:spPr>
          <a:xfrm rot="0">
            <a:off x="1689100" y="5753100"/>
            <a:ext cx="4508500" cy="1231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1841500" y="59690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866900" y="59944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32" id="32"/>
          <p:cNvSpPr txBox="true"/>
          <p:nvPr/>
        </p:nvSpPr>
        <p:spPr>
          <a:xfrm rot="0">
            <a:off x="2006600" y="60452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1943100" y="60706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981200" y="60960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35" id="35"/>
          <p:cNvSpPr txBox="true"/>
          <p:nvPr/>
        </p:nvSpPr>
        <p:spPr>
          <a:xfrm rot="0">
            <a:off x="2108200" y="61468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2044700" y="61722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2082800" y="61976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38" id="38"/>
          <p:cNvSpPr txBox="true"/>
          <p:nvPr/>
        </p:nvSpPr>
        <p:spPr>
          <a:xfrm rot="0">
            <a:off x="2209800" y="62484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39" id="39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2146300" y="6273800"/>
            <a:ext cx="39116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2184400" y="6299200"/>
            <a:ext cx="38354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41" id="41"/>
          <p:cNvSpPr txBox="true"/>
          <p:nvPr/>
        </p:nvSpPr>
        <p:spPr>
          <a:xfrm rot="0">
            <a:off x="2311400" y="63500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SLDD...NG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70600" y="1346200"/>
            <a:ext cx="9525000" cy="264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HOLO4K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COACH420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07100" y="4648200"/>
            <a:ext cx="1257300" cy="1257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42200" y="4775200"/>
            <a:ext cx="49276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Sarabun Light"/>
              </a:rPr>
              <a:t>Same Data Preprocessing as Pseq2Sites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07100" y="6350000"/>
            <a:ext cx="1257300" cy="1257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4711700"/>
            <a:ext cx="1130300" cy="113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61100" y="6705600"/>
            <a:ext cx="762000" cy="571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493000" y="6997700"/>
            <a:ext cx="4432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Sarabun Light"/>
              </a:rPr>
              <a:t>Pseq2Sites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42200" y="6489700"/>
            <a:ext cx="449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000" b="false" i="false" u="none" strike="noStrike" spc="-100">
                <a:solidFill>
                  <a:srgbClr val="C23646"/>
                </a:solidFill>
                <a:latin typeface="Sarabun Bold"/>
              </a:rPr>
              <a:t>References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19800" y="8039100"/>
            <a:ext cx="1257300" cy="125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07100" y="8026400"/>
            <a:ext cx="1270000" cy="1270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543800" y="8737600"/>
            <a:ext cx="4432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Sarabun Light"/>
              </a:rPr>
              <a:t>CNN + Attention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93000" y="8178800"/>
            <a:ext cx="449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000" b="false" i="false" u="none" strike="noStrike" spc="-100">
                <a:solidFill>
                  <a:srgbClr val="C23646"/>
                </a:solidFill>
                <a:latin typeface="Sarabun Bold"/>
              </a:rPr>
              <a:t>Difference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052300" y="-1016000"/>
            <a:ext cx="39179500" cy="3912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0" y="1651000"/>
            <a:ext cx="5156200" cy="695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94000" y="3492500"/>
            <a:ext cx="3962400" cy="396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9420000">
            <a:off x="5613400" y="3594100"/>
            <a:ext cx="3987800" cy="26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9840000">
            <a:off x="5791200" y="6032500"/>
            <a:ext cx="3848100" cy="266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12300" y="2476500"/>
            <a:ext cx="5918200" cy="4279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3347700" y="3441700"/>
            <a:ext cx="2552700" cy="255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387600" y="3492500"/>
            <a:ext cx="12065000" cy="275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500" b="false" i="false" u="none" strike="noStrike" spc="-200">
                <a:solidFill>
                  <a:srgbClr val="D64E47"/>
                </a:solidFill>
                <a:ea typeface="Sarabun Bold"/>
              </a:rPr>
              <a:t>♥ </a:t>
            </a:r>
            <a:r>
              <a:rPr lang="en-US" sz="15500" b="false" i="false" u="none" strike="noStrike" spc="-200">
                <a:solidFill>
                  <a:srgbClr val="D64E47"/>
                </a:solidFill>
                <a:latin typeface="Sarabun Bold"/>
              </a:rPr>
              <a:t> Precision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97300" y="2070100"/>
            <a:ext cx="10045700" cy="753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97100" y="177800"/>
            <a:ext cx="50546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97300" y="2070100"/>
            <a:ext cx="10045700" cy="753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22500" y="177800"/>
            <a:ext cx="55626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797300" y="2070100"/>
            <a:ext cx="10045700" cy="753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09800" y="368300"/>
            <a:ext cx="85090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0345400" y="-10706100"/>
            <a:ext cx="34480500" cy="34429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3200400"/>
            <a:ext cx="1219200" cy="1219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20800" y="4813300"/>
            <a:ext cx="112141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" y="5295900"/>
            <a:ext cx="1219200" cy="1219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6200" y="7378700"/>
            <a:ext cx="1219200" cy="1219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3327400"/>
            <a:ext cx="9652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5549900"/>
            <a:ext cx="1092200" cy="711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7759700"/>
            <a:ext cx="927100" cy="457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71600" y="6883400"/>
            <a:ext cx="112141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1358900" y="9042400"/>
            <a:ext cx="112141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50800" y="-266700"/>
            <a:ext cx="15125700" cy="6794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946400" y="3403600"/>
            <a:ext cx="14300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ESM-2 / ChemBERTa + PhysChem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22600" y="5486400"/>
            <a:ext cx="6019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DilatedCNN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7200" y="7581900"/>
            <a:ext cx="60198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5000" b="false" i="false" u="none" strike="noStrike" spc="-100">
                <a:solidFill>
                  <a:srgbClr val="FFFFFF"/>
                </a:solidFill>
                <a:latin typeface="Sarabun Bold"/>
              </a:rPr>
              <a:t>Cross Attention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103600" y="4673600"/>
            <a:ext cx="1524000" cy="1447800"/>
          </a:xfrm>
          <a:prstGeom prst="rect">
            <a:avLst/>
          </a:prstGeom>
          <a:effectLst>
            <a:outerShdw dir="2700000" dist="133889" blurRad="20953">
              <a:srgbClr val="EC2E44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3492500"/>
            <a:ext cx="4292600" cy="3937000"/>
          </a:xfrm>
          <a:prstGeom prst="rect">
            <a:avLst/>
          </a:prstGeom>
          <a:effectLst>
            <a:outerShdw dir="2700000" dist="363608" blurRad="309063">
              <a:srgbClr val="9FA9D8">
                <a:alpha val="10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16900" y="5105400"/>
            <a:ext cx="673100" cy="571500"/>
          </a:xfrm>
          <a:prstGeom prst="rect">
            <a:avLst/>
          </a:prstGeom>
          <a:effectLst>
            <a:outerShdw dir="2340000" dist="52811" blurRad="17930">
              <a:srgbClr val="E72038">
                <a:alpha val="78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693900" y="5181600"/>
            <a:ext cx="673100" cy="571500"/>
          </a:xfrm>
          <a:prstGeom prst="rect">
            <a:avLst/>
          </a:prstGeom>
          <a:effectLst>
            <a:outerShdw dir="2340000" dist="52811" blurRad="17930">
              <a:srgbClr val="E72038">
                <a:alpha val="78000"/>
              </a:srgbClr>
            </a:outerShdw>
          </a:effectLst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1143000" y="3644900"/>
            <a:ext cx="5880100" cy="685800"/>
          </a:xfrm>
          <a:prstGeom prst="rect">
            <a:avLst/>
          </a:prstGeom>
          <a:effectLst>
            <a:outerShdw dir="0" dist="0" blurRad="24205">
              <a:srgbClr val="E7203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1168400" y="3695700"/>
            <a:ext cx="5854700" cy="609600"/>
          </a:xfrm>
          <a:prstGeom prst="rect">
            <a:avLst/>
          </a:prstGeom>
          <a:effectLst>
            <a:outerShdw dir="0" dist="13957" blurRad="23679">
              <a:srgbClr val="FFFFFF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1358900" y="3759200"/>
            <a:ext cx="5740400" cy="469900"/>
          </a:xfrm>
          <a:prstGeom prst="rect">
            <a:avLst/>
          </a:prstGeom>
          <a:effectLst>
            <a:outerShdw dir="2700000" dist="16853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7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700" b="false" i="false" u="none" strike="noStrike">
                <a:solidFill>
                  <a:srgbClr val="FFFFFF"/>
                </a:solidFill>
                <a:latin typeface="Sarabun Bold"/>
              </a:rPr>
              <a:t>SLDQT...VFNG</a:t>
            </a:r>
            <a:r>
              <a:rPr lang="en-US" sz="27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4000" y="571500"/>
            <a:ext cx="6426200" cy="51562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0">
            <a:off x="1143000" y="7581900"/>
            <a:ext cx="4991100" cy="685800"/>
          </a:xfrm>
          <a:prstGeom prst="rect">
            <a:avLst/>
          </a:prstGeom>
          <a:effectLst>
            <a:outerShdw dir="0" dist="0" blurRad="24205">
              <a:srgbClr val="E72038">
                <a:alpha val="100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1168400" y="7620000"/>
            <a:ext cx="4965700" cy="609600"/>
          </a:xfrm>
          <a:prstGeom prst="rect">
            <a:avLst/>
          </a:prstGeom>
          <a:effectLst>
            <a:outerShdw dir="0" dist="13957" blurRad="23679">
              <a:srgbClr val="FFFFFF">
                <a:alpha val="100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358900" y="7696200"/>
            <a:ext cx="4978400" cy="469900"/>
          </a:xfrm>
          <a:prstGeom prst="rect">
            <a:avLst/>
          </a:prstGeom>
          <a:effectLst>
            <a:outerShdw dir="2700000" dist="16853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700" b="false" i="false" u="none" strike="noStrike">
                <a:solidFill>
                  <a:srgbClr val="FFFFFF"/>
                </a:solidFill>
                <a:latin typeface="Sarabun Bold"/>
              </a:rPr>
              <a:t>CC(=O)OC1=CC=CC=C1C(=O)O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4000" y="4292600"/>
            <a:ext cx="5600700" cy="5435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03600" y="825500"/>
            <a:ext cx="6527800" cy="4737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78200" y="4787900"/>
            <a:ext cx="6134100" cy="47371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20500" y="5981700"/>
            <a:ext cx="533400" cy="558800"/>
          </a:xfrm>
          <a:prstGeom prst="rect">
            <a:avLst/>
          </a:prstGeom>
          <a:effectLst>
            <a:outerShdw dir="2700000" dist="49620" blurRad="2878">
              <a:srgbClr val="EC2E44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24600" y="6019800"/>
            <a:ext cx="533400" cy="558800"/>
          </a:xfrm>
          <a:prstGeom prst="rect">
            <a:avLst/>
          </a:prstGeom>
          <a:effectLst>
            <a:outerShdw dir="2700000" dist="49620" blurRad="2878">
              <a:srgbClr val="EC2E44">
                <a:alpha val="50000"/>
              </a:srgbClr>
            </a:outerShdw>
          </a:effectLst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5232400" y="2679700"/>
            <a:ext cx="2057400" cy="749300"/>
          </a:xfrm>
          <a:prstGeom prst="rect">
            <a:avLst/>
          </a:prstGeom>
          <a:effectLst>
            <a:outerShdw dir="0" dist="0" blurRad="28899">
              <a:srgbClr val="E72038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0">
            <a:off x="5232400" y="2679700"/>
            <a:ext cx="2057400" cy="749300"/>
          </a:xfrm>
          <a:prstGeom prst="rect">
            <a:avLst/>
          </a:prstGeom>
          <a:effectLst>
            <a:outerShdw dir="0" dist="17156" blurRad="35780">
              <a:srgbClr val="FFFFFF">
                <a:alpha val="100000"/>
              </a:srgbClr>
            </a:outerShdw>
          </a:effectLst>
        </p:spPr>
      </p:pic>
      <p:sp>
        <p:nvSpPr>
          <p:cNvPr name="TextBox 9" id="9"/>
          <p:cNvSpPr txBox="true"/>
          <p:nvPr/>
        </p:nvSpPr>
        <p:spPr>
          <a:xfrm rot="0">
            <a:off x="5727700" y="2755900"/>
            <a:ext cx="1181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Linear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4432300" y="3759200"/>
            <a:ext cx="3581400" cy="1231900"/>
          </a:xfrm>
          <a:prstGeom prst="rect">
            <a:avLst/>
          </a:prstGeom>
          <a:effectLst>
            <a:outerShdw dir="0" dist="0" blurRad="78860">
              <a:srgbClr val="E72038">
                <a:alpha val="100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4432300" y="3746500"/>
            <a:ext cx="3581400" cy="1244600"/>
          </a:xfrm>
          <a:prstGeom prst="rect">
            <a:avLst/>
          </a:prstGeom>
          <a:effectLst>
            <a:outerShdw dir="0" dist="28760" blurRad="100542">
              <a:srgbClr val="FFFFFF">
                <a:alpha val="100000"/>
              </a:srgbClr>
            </a:outerShdw>
          </a:effectLst>
        </p:spPr>
      </p:pic>
      <p:sp>
        <p:nvSpPr>
          <p:cNvPr name="TextBox 13" id="13"/>
          <p:cNvSpPr txBox="true"/>
          <p:nvPr/>
        </p:nvSpPr>
        <p:spPr>
          <a:xfrm rot="0">
            <a:off x="4737100" y="3822700"/>
            <a:ext cx="3035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DilatedconBlock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(d = 1, 2, 3, 4)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46800" y="3467100"/>
            <a:ext cx="304800" cy="190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59500" y="5080000"/>
            <a:ext cx="304800" cy="1905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 rot="0">
            <a:off x="4445000" y="5334000"/>
            <a:ext cx="3606800" cy="952500"/>
          </a:xfrm>
          <a:prstGeom prst="rect">
            <a:avLst/>
          </a:prstGeom>
          <a:effectLst>
            <a:outerShdw dir="0" dist="0" blurRad="47071">
              <a:srgbClr val="E72038">
                <a:alpha val="100000"/>
              </a:srgbClr>
            </a:outerShdw>
          </a:effectLst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4445000" y="5334000"/>
            <a:ext cx="3619500" cy="952500"/>
          </a:xfrm>
          <a:prstGeom prst="rect">
            <a:avLst/>
          </a:prstGeom>
          <a:effectLst>
            <a:outerShdw dir="0" dist="21896" blurRad="58279">
              <a:srgbClr val="FFFFFF">
                <a:alpha val="100000"/>
              </a:srgbClr>
            </a:outerShdw>
          </a:effectLst>
        </p:spPr>
      </p:pic>
      <p:sp>
        <p:nvSpPr>
          <p:cNvPr name="TextBox 19" id="19"/>
          <p:cNvSpPr txBox="true"/>
          <p:nvPr/>
        </p:nvSpPr>
        <p:spPr>
          <a:xfrm rot="0">
            <a:off x="4330700" y="5486400"/>
            <a:ext cx="3873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AdaptiveMaxPool1d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/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134100" y="2387600"/>
            <a:ext cx="304800" cy="190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3835400" y="444500"/>
            <a:ext cx="4965700" cy="1892300"/>
          </a:xfrm>
          <a:prstGeom prst="rect">
            <a:avLst/>
          </a:prstGeom>
          <a:effectLst>
            <a:outerShdw dir="0" dist="0" blurRad="186362">
              <a:srgbClr val="E72038">
                <a:alpha val="100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3797300" y="495300"/>
            <a:ext cx="4876800" cy="1638300"/>
          </a:xfrm>
          <a:prstGeom prst="rect">
            <a:avLst/>
          </a:prstGeom>
          <a:effectLst>
            <a:outerShdw dir="2700000" dist="18615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ESM-2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 Physicochemical Properties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81700" y="1143000"/>
            <a:ext cx="508000" cy="495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3835400" y="431800"/>
            <a:ext cx="4978400" cy="1892300"/>
          </a:xfrm>
          <a:prstGeom prst="rect">
            <a:avLst/>
          </a:prstGeom>
          <a:effectLst>
            <a:outerShdw dir="0" dist="43522" blurRad="230250">
              <a:srgbClr val="FFFFFF">
                <a:alpha val="100000"/>
              </a:srgbClr>
            </a:outerShdw>
          </a:effectLst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533900" y="660400"/>
            <a:ext cx="825500" cy="825500"/>
          </a:xfrm>
          <a:prstGeom prst="rect">
            <a:avLst/>
          </a:prstGeom>
          <a:effectLst>
            <a:outerShdw dir="2700000" dist="76086" blurRad="36370">
              <a:srgbClr val="E72038">
                <a:alpha val="100000"/>
              </a:srgbClr>
            </a:outerShdw>
          </a:effectLst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>
            <a:alphaModFix amt="80000"/>
          </a:blip>
          <a:stretch>
            <a:fillRect/>
          </a:stretch>
        </p:blipFill>
        <p:spPr>
          <a:xfrm rot="0">
            <a:off x="355600" y="5283200"/>
            <a:ext cx="2895600" cy="330200"/>
          </a:xfrm>
          <a:prstGeom prst="rect">
            <a:avLst/>
          </a:prstGeom>
          <a:effectLst>
            <a:outerShdw dir="0" dist="0" blurRad="5842">
              <a:srgbClr val="E72038">
                <a:alpha val="100000"/>
              </a:srgbClr>
            </a:outerShdw>
          </a:effectLst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>
            <a:alphaModFix amt="80000"/>
          </a:blip>
          <a:stretch>
            <a:fillRect/>
          </a:stretch>
        </p:blipFill>
        <p:spPr>
          <a:xfrm rot="0">
            <a:off x="368300" y="5308600"/>
            <a:ext cx="2882900" cy="292100"/>
          </a:xfrm>
          <a:prstGeom prst="rect">
            <a:avLst/>
          </a:prstGeom>
          <a:effectLst>
            <a:outerShdw dir="0" dist="6857" blurRad="5715">
              <a:srgbClr val="FFFFFF">
                <a:alpha val="100000"/>
              </a:srgbClr>
            </a:outerShdw>
          </a:effectLst>
        </p:spPr>
      </p:pic>
      <p:sp>
        <p:nvSpPr>
          <p:cNvPr name="TextBox 29" id="29"/>
          <p:cNvSpPr txBox="true"/>
          <p:nvPr/>
        </p:nvSpPr>
        <p:spPr>
          <a:xfrm rot="0">
            <a:off x="469900" y="5334000"/>
            <a:ext cx="2819400" cy="228600"/>
          </a:xfrm>
          <a:prstGeom prst="rect">
            <a:avLst/>
          </a:prstGeom>
          <a:effectLst>
            <a:outerShdw dir="2700000" dist="828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13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SLDQT...VFNG</a:t>
            </a:r>
            <a:r>
              <a:rPr lang="en-US" sz="13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-76200" y="3784600"/>
            <a:ext cx="3136900" cy="2984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093200" y="8255000"/>
            <a:ext cx="304800" cy="190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004300" y="8597900"/>
            <a:ext cx="508000" cy="495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188200" y="571500"/>
            <a:ext cx="965200" cy="965200"/>
          </a:xfrm>
          <a:prstGeom prst="rect">
            <a:avLst/>
          </a:prstGeom>
          <a:effectLst>
            <a:outerShdw dir="2700000" dist="88934" blurRad="9244">
              <a:srgbClr val="FFFFFF">
                <a:alpha val="50000"/>
              </a:srgbClr>
            </a:outerShdw>
          </a:effectLst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9677400" y="1041400"/>
            <a:ext cx="4965700" cy="1892300"/>
          </a:xfrm>
          <a:prstGeom prst="rect">
            <a:avLst/>
          </a:prstGeom>
          <a:effectLst>
            <a:outerShdw dir="0" dist="0" blurRad="186362">
              <a:srgbClr val="E72038">
                <a:alpha val="100000"/>
              </a:srgbClr>
            </a:outerShdw>
          </a:effectLst>
        </p:spPr>
      </p:pic>
      <p:sp>
        <p:nvSpPr>
          <p:cNvPr name="TextBox 37" id="37"/>
          <p:cNvSpPr txBox="true"/>
          <p:nvPr/>
        </p:nvSpPr>
        <p:spPr>
          <a:xfrm rot="0">
            <a:off x="9639300" y="1104900"/>
            <a:ext cx="4876800" cy="1638300"/>
          </a:xfrm>
          <a:prstGeom prst="rect">
            <a:avLst/>
          </a:prstGeom>
          <a:effectLst>
            <a:outerShdw dir="2700000" dist="18615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>ChemBERTa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E72038"/>
                </a:solidFill>
                <a:latin typeface="Sarabun Bold"/>
              </a:rPr>
              <a:t/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 Physicochemical Properties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23700" y="1739900"/>
            <a:ext cx="5080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>
            <a:alphaModFix amt="80000"/>
          </a:blip>
          <a:stretch>
            <a:fillRect/>
          </a:stretch>
        </p:blipFill>
        <p:spPr>
          <a:xfrm rot="0">
            <a:off x="9664700" y="1054100"/>
            <a:ext cx="4978400" cy="1879600"/>
          </a:xfrm>
          <a:prstGeom prst="rect">
            <a:avLst/>
          </a:prstGeom>
          <a:effectLst>
            <a:outerShdw dir="0" dist="43522" blurRad="230250">
              <a:srgbClr val="FFFFFF">
                <a:alpha val="100000"/>
              </a:srgbClr>
            </a:outerShdw>
          </a:effectLst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090400" y="4597400"/>
            <a:ext cx="304800" cy="1905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0">
            <a:alphaModFix amt="80000"/>
          </a:blip>
          <a:stretch>
            <a:fillRect/>
          </a:stretch>
        </p:blipFill>
        <p:spPr>
          <a:xfrm rot="0">
            <a:off x="10363200" y="48641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1">
            <a:alphaModFix amt="80000"/>
          </a:blip>
          <a:stretch>
            <a:fillRect/>
          </a:stretch>
        </p:blipFill>
        <p:spPr>
          <a:xfrm rot="0">
            <a:off x="10363200" y="48641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sp>
        <p:nvSpPr>
          <p:cNvPr name="TextBox 44" id="44"/>
          <p:cNvSpPr txBox="true"/>
          <p:nvPr/>
        </p:nvSpPr>
        <p:spPr>
          <a:xfrm rot="0">
            <a:off x="10655300" y="4940300"/>
            <a:ext cx="30353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Masked average pooling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/>
            </a:r>
          </a:p>
        </p:txBody>
      </p:sp>
      <p:pic>
        <p:nvPicPr>
          <p:cNvPr name="Picture 45" id="4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052300" y="2997200"/>
            <a:ext cx="304800" cy="1905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0">
            <a:alphaModFix amt="80000"/>
          </a:blip>
          <a:stretch>
            <a:fillRect/>
          </a:stretch>
        </p:blipFill>
        <p:spPr>
          <a:xfrm rot="0">
            <a:off x="10401300" y="3238500"/>
            <a:ext cx="3683000" cy="1282700"/>
          </a:xfrm>
          <a:prstGeom prst="rect">
            <a:avLst/>
          </a:prstGeom>
          <a:effectLst>
            <a:outerShdw dir="0" dist="0" blurRad="86510">
              <a:srgbClr val="E72038">
                <a:alpha val="100000"/>
              </a:srgbClr>
            </a:outerShdw>
          </a:effectLst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>
            <a:alphaModFix amt="80000"/>
          </a:blip>
          <a:stretch>
            <a:fillRect/>
          </a:stretch>
        </p:blipFill>
        <p:spPr>
          <a:xfrm rot="0">
            <a:off x="10401300" y="3238500"/>
            <a:ext cx="3683000" cy="1282700"/>
          </a:xfrm>
          <a:prstGeom prst="rect">
            <a:avLst/>
          </a:prstGeom>
          <a:effectLst>
            <a:outerShdw dir="0" dist="29684" blurRad="107108">
              <a:srgbClr val="FFFFFF">
                <a:alpha val="100000"/>
              </a:srgbClr>
            </a:outerShdw>
          </a:effectLst>
        </p:spPr>
      </p:pic>
      <p:sp>
        <p:nvSpPr>
          <p:cNvPr name="TextBox 49" id="49"/>
          <p:cNvSpPr txBox="true"/>
          <p:nvPr/>
        </p:nvSpPr>
        <p:spPr>
          <a:xfrm rot="0">
            <a:off x="10795000" y="3378200"/>
            <a:ext cx="30353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Linear gating &amp; 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>Linear projection</a:t>
            </a:r>
          </a:p>
          <a:p>
            <a:pPr algn="ctr" lvl="0">
              <a:lnSpc>
                <a:spcPct val="124499"/>
              </a:lnSpc>
            </a:pPr>
            <a:r>
              <a:rPr lang="en-US" sz="2900" b="false" i="false" u="none" strike="noStrike">
                <a:solidFill>
                  <a:srgbClr val="FFFFFF"/>
                </a:solidFill>
                <a:latin typeface="Sarabun Bold"/>
              </a:rPr>
              <a:t/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20300" y="1270000"/>
            <a:ext cx="825500" cy="825500"/>
          </a:xfrm>
          <a:prstGeom prst="rect">
            <a:avLst/>
          </a:prstGeom>
          <a:effectLst>
            <a:outerShdw dir="2700000" dist="76086" blurRad="36370">
              <a:srgbClr val="E72038">
                <a:alpha val="100000"/>
              </a:srgbClr>
            </a:outerShdw>
          </a:effectLst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284200" y="1282700"/>
            <a:ext cx="838200" cy="8382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3">
            <a:alphaModFix amt="80000"/>
          </a:blip>
          <a:stretch>
            <a:fillRect/>
          </a:stretch>
        </p:blipFill>
        <p:spPr>
          <a:xfrm rot="0">
            <a:off x="6908800" y="6680200"/>
            <a:ext cx="4699000" cy="1511300"/>
          </a:xfrm>
          <a:prstGeom prst="rect">
            <a:avLst/>
          </a:prstGeom>
          <a:effectLst>
            <a:outerShdw dir="0" dist="0" blurRad="120278">
              <a:srgbClr val="E72038">
                <a:alpha val="100000"/>
              </a:srgbClr>
            </a:outerShdw>
          </a:effectLst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4">
            <a:alphaModFix amt="80000"/>
          </a:blip>
          <a:stretch>
            <a:fillRect/>
          </a:stretch>
        </p:blipFill>
        <p:spPr>
          <a:xfrm rot="0">
            <a:off x="6908800" y="6680200"/>
            <a:ext cx="4699000" cy="1524000"/>
          </a:xfrm>
          <a:prstGeom prst="rect">
            <a:avLst/>
          </a:prstGeom>
          <a:effectLst>
            <a:outerShdw dir="0" dist="35227" blurRad="150848">
              <a:srgbClr val="FFFFFF">
                <a:alpha val="100000"/>
              </a:srgbClr>
            </a:outerShdw>
          </a:effectLst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59400" y="6692900"/>
            <a:ext cx="7404100" cy="18923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962900" y="8013700"/>
            <a:ext cx="3632200" cy="43307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27">
            <a:alphaModFix amt="80000"/>
          </a:blip>
          <a:stretch>
            <a:fillRect/>
          </a:stretch>
        </p:blipFill>
        <p:spPr>
          <a:xfrm rot="0">
            <a:off x="15214600" y="5283200"/>
            <a:ext cx="2451100" cy="330200"/>
          </a:xfrm>
          <a:prstGeom prst="rect">
            <a:avLst/>
          </a:prstGeom>
          <a:effectLst>
            <a:outerShdw dir="0" dist="0" blurRad="5842">
              <a:srgbClr val="E72038">
                <a:alpha val="100000"/>
              </a:srgbClr>
            </a:outerShdw>
          </a:effectLst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8">
            <a:alphaModFix amt="80000"/>
          </a:blip>
          <a:stretch>
            <a:fillRect/>
          </a:stretch>
        </p:blipFill>
        <p:spPr>
          <a:xfrm rot="0">
            <a:off x="15227300" y="5308600"/>
            <a:ext cx="2438400" cy="292100"/>
          </a:xfrm>
          <a:prstGeom prst="rect">
            <a:avLst/>
          </a:prstGeom>
          <a:effectLst>
            <a:outerShdw dir="0" dist="6857" blurRad="5715">
              <a:srgbClr val="FFFFFF">
                <a:alpha val="100000"/>
              </a:srgbClr>
            </a:outerShdw>
          </a:effectLst>
        </p:spPr>
      </p:pic>
      <p:sp>
        <p:nvSpPr>
          <p:cNvPr name="TextBox 60" id="60"/>
          <p:cNvSpPr txBox="true"/>
          <p:nvPr/>
        </p:nvSpPr>
        <p:spPr>
          <a:xfrm rot="0">
            <a:off x="15328900" y="5334000"/>
            <a:ext cx="2438400" cy="228600"/>
          </a:xfrm>
          <a:prstGeom prst="rect">
            <a:avLst/>
          </a:prstGeom>
          <a:effectLst>
            <a:outerShdw dir="2700000" dist="828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CC(=O)OC1=CC=CC=C1C(=O)O</a:t>
            </a:r>
          </a:p>
        </p:txBody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795500" y="3784600"/>
            <a:ext cx="2705100" cy="29845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73200" y="3911600"/>
            <a:ext cx="3200400" cy="23114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6319500" y="3924300"/>
            <a:ext cx="2997200" cy="2311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80100" y="533400"/>
            <a:ext cx="9525000" cy="5080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Core-2016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CASF-2013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CSAR-HIQ 36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CSAR-HIQ 51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05000" y="6019800"/>
            <a:ext cx="1257300" cy="125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30400" y="8178800"/>
            <a:ext cx="1257300" cy="1257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48100" y="6553200"/>
            <a:ext cx="36195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Sarabun Light"/>
              </a:rPr>
              <a:t>BS information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48100" y="8750300"/>
            <a:ext cx="4432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Sarabun Light"/>
              </a:rPr>
              <a:t>structure based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7600" y="5969000"/>
            <a:ext cx="5080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000" b="false" i="false" u="none" strike="noStrike" spc="-100">
                <a:solidFill>
                  <a:srgbClr val="C23646"/>
                </a:solidFill>
                <a:latin typeface="Sarabun Bold"/>
              </a:rPr>
              <a:t>CAPLA &amp; DeepDTAF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1100" y="8128000"/>
            <a:ext cx="1397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000" b="false" i="false" u="none" strike="noStrike" spc="-100">
                <a:solidFill>
                  <a:srgbClr val="C23646"/>
                </a:solidFill>
                <a:latin typeface="Sarabun Bold"/>
              </a:rPr>
              <a:t>IGN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77400" y="6045200"/>
            <a:ext cx="1257300" cy="1257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264900" y="6045200"/>
            <a:ext cx="4927600" cy="123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Sarabun Light"/>
              </a:rPr>
              <a:t>Slight data size difference</a:t>
            </a:r>
          </a:p>
          <a:p>
            <a:pPr algn="l" lvl="0">
              <a:lnSpc>
                <a:spcPct val="124499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Sarabun Light"/>
              </a:rPr>
              <a:t>(preprocessing)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77400" y="8089900"/>
            <a:ext cx="1257300" cy="1257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40900" y="6108700"/>
            <a:ext cx="1130300" cy="1130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31400" y="8432800"/>
            <a:ext cx="762000" cy="571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" y="5905500"/>
            <a:ext cx="1498600" cy="1498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" y="8064500"/>
            <a:ext cx="1498600" cy="14986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1518900" y="8788400"/>
            <a:ext cx="4432300" cy="67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800" b="false" i="false" u="none" strike="noStrike" spc="-100">
                <a:solidFill>
                  <a:srgbClr val="FFFFFF"/>
                </a:solidFill>
                <a:latin typeface="Sarabun Light"/>
              </a:rPr>
              <a:t>CAPLA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41100" y="8229600"/>
            <a:ext cx="44958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4000" b="false" i="false" u="none" strike="noStrike" spc="-100">
                <a:solidFill>
                  <a:srgbClr val="C23646"/>
                </a:solidFill>
                <a:latin typeface="Sarabun Bold"/>
              </a:rPr>
              <a:t>References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700000" y="2476500"/>
            <a:ext cx="1473200" cy="1473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000" y="4483100"/>
            <a:ext cx="1473200" cy="1473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000" y="6426200"/>
            <a:ext cx="1473200" cy="1473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75100" y="1879600"/>
            <a:ext cx="8661400" cy="671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500" b="false" i="false" u="none" strike="noStrike" spc="-200">
                <a:solidFill>
                  <a:srgbClr val="D64E47"/>
                </a:solidFill>
                <a:ea typeface="Sarabun Bold"/>
              </a:rPr>
              <a:t>♥ </a:t>
            </a:r>
            <a:r>
              <a:rPr lang="en-US" sz="15500" b="false" i="false" u="none" strike="noStrike" spc="-200">
                <a:solidFill>
                  <a:srgbClr val="D64E47"/>
                </a:solidFill>
                <a:latin typeface="Sarabun Bold"/>
              </a:rPr>
              <a:t> R</a:t>
            </a:r>
          </a:p>
          <a:p>
            <a:pPr algn="l" lvl="0">
              <a:lnSpc>
                <a:spcPct val="83000"/>
              </a:lnSpc>
            </a:pPr>
            <a:r>
              <a:rPr lang="en-US" sz="15500" b="false" i="false" u="none" strike="noStrike" spc="-200">
                <a:solidFill>
                  <a:srgbClr val="C93E3E"/>
                </a:solidFill>
                <a:ea typeface="Sarabun Bold"/>
              </a:rPr>
              <a:t>♥  RMS</a:t>
            </a:r>
            <a:r>
              <a:rPr lang="en-US" sz="15500" b="false" i="false" u="none" strike="noStrike" spc="-200">
                <a:solidFill>
                  <a:srgbClr val="C93E3E"/>
                </a:solidFill>
                <a:latin typeface="Sarabun Bold"/>
              </a:rPr>
              <a:t>E</a:t>
            </a:r>
          </a:p>
          <a:p>
            <a:pPr algn="l" lvl="0">
              <a:lnSpc>
                <a:spcPct val="83000"/>
              </a:lnSpc>
            </a:pPr>
            <a:r>
              <a:rPr lang="en-US" sz="15500" b="false" i="false" u="none" strike="noStrike" spc="-200">
                <a:solidFill>
                  <a:srgbClr val="DA5E6D"/>
                </a:solidFill>
                <a:ea typeface="Sarabun Bold"/>
              </a:rPr>
              <a:t>♥  </a:t>
            </a:r>
            <a:r>
              <a:rPr lang="en-US" sz="15500" b="false" i="false" u="none" strike="noStrike" spc="-200">
                <a:solidFill>
                  <a:srgbClr val="DA5E6D"/>
                </a:solidFill>
                <a:latin typeface="Sarabun Bold"/>
              </a:rPr>
              <a:t>MAE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7239000"/>
            <a:ext cx="123571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879600" y="6019800"/>
            <a:ext cx="3403600" cy="72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30600" y="8331200"/>
            <a:ext cx="143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279)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0300" y="8331200"/>
            <a:ext cx="1727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8331200"/>
            <a:ext cx="143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262)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63400" y="8331200"/>
            <a:ext cx="143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159000" y="8026400"/>
            <a:ext cx="123698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6400800"/>
            <a:ext cx="123571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171700" y="5549900"/>
            <a:ext cx="123190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4724400"/>
            <a:ext cx="123571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3873500"/>
            <a:ext cx="123571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3086100"/>
            <a:ext cx="123571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133600" y="2222500"/>
            <a:ext cx="123571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74800" y="5054600"/>
            <a:ext cx="53340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806700" y="5588000"/>
            <a:ext cx="42799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4546600" y="5880100"/>
            <a:ext cx="36830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572000" y="5219700"/>
            <a:ext cx="50038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765800" y="5715000"/>
            <a:ext cx="40132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7327900" y="5905500"/>
            <a:ext cx="36830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7226300" y="5118100"/>
            <a:ext cx="52578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572500" y="5753100"/>
            <a:ext cx="39370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0452100" y="6197600"/>
            <a:ext cx="30480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9601200" y="4660900"/>
            <a:ext cx="61214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998200" y="5359400"/>
            <a:ext cx="4724400" cy="7239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2133600" y="1816100"/>
            <a:ext cx="469900" cy="670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1.4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1.2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0.8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0.6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0.4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0.2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9700" y="127000"/>
            <a:ext cx="5448300" cy="39243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3213100" y="4229100"/>
            <a:ext cx="863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0.81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37000" y="22860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1.28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60900" y="3340100"/>
            <a:ext cx="72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43700" y="2641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1.20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67600" y="3657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0.96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45200" y="3924300"/>
            <a:ext cx="72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0.84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839200" y="39624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44400" y="15113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1.35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658600" y="45847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0.78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30200" y="28702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1.07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499600" y="24003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36200" y="3657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0.94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846300" y="6438900"/>
            <a:ext cx="35433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35200" y="2654300"/>
            <a:ext cx="2603500" cy="3073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98200" y="1270000"/>
            <a:ext cx="6642100" cy="567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02500" y="2222500"/>
            <a:ext cx="2235200" cy="392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11800" y="4114800"/>
            <a:ext cx="1168400" cy="990600"/>
          </a:xfrm>
          <a:prstGeom prst="rect">
            <a:avLst/>
          </a:prstGeom>
          <a:effectLst>
            <a:outerShdw dir="2700000" dist="92025" blurRad="60628">
              <a:srgbClr val="E72038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91700" y="4114800"/>
            <a:ext cx="1168400" cy="990600"/>
          </a:xfrm>
          <a:prstGeom prst="rect">
            <a:avLst/>
          </a:prstGeom>
          <a:effectLst>
            <a:outerShdw dir="2700000" dist="92025" blurRad="60628">
              <a:srgbClr val="E72038">
                <a:alpha val="100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524000" y="6692900"/>
            <a:ext cx="4152900" cy="1892300"/>
          </a:xfrm>
          <a:prstGeom prst="rect">
            <a:avLst/>
          </a:prstGeom>
          <a:effectLst>
            <a:outerShdw dir="2700000" dist="33676" blurRad="174614">
              <a:srgbClr val="FFFFFF">
                <a:alpha val="100000"/>
              </a:srgbClr>
            </a:outerShdw>
          </a:effectLst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EC2E44"/>
                </a:solidFill>
                <a:latin typeface="Pretendard Bold"/>
              </a:rPr>
              <a:t>Amino Acids</a:t>
            </a:r>
          </a:p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EC2E44"/>
                </a:solidFill>
                <a:latin typeface="Pretendard Bold"/>
              </a:rPr>
              <a:t>(=Residue)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88200" y="7162800"/>
            <a:ext cx="2578100" cy="939800"/>
          </a:xfrm>
          <a:prstGeom prst="rect">
            <a:avLst/>
          </a:prstGeom>
          <a:effectLst>
            <a:outerShdw dir="2700000" dist="33676" blurRad="174614">
              <a:srgbClr val="FFFFFF">
                <a:alpha val="10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EC2E44"/>
                </a:solidFill>
                <a:latin typeface="Pretendard Bold"/>
              </a:rPr>
              <a:t>Peptide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69900" y="7162800"/>
            <a:ext cx="2425700" cy="939800"/>
          </a:xfrm>
          <a:prstGeom prst="rect">
            <a:avLst/>
          </a:prstGeom>
          <a:effectLst>
            <a:outerShdw dir="2700000" dist="33676" blurRad="174614">
              <a:srgbClr val="FFFFFF">
                <a:alpha val="10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EC2E44"/>
                </a:solidFill>
                <a:latin typeface="Pretendard Bold"/>
              </a:rPr>
              <a:t>Protein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654300" y="7823200"/>
            <a:ext cx="124333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895600" y="7112000"/>
            <a:ext cx="2387600" cy="72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91000" y="8724900"/>
            <a:ext cx="124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180)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81800" y="8712200"/>
            <a:ext cx="17272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2800" y="8712200"/>
            <a:ext cx="143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95)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22200" y="8712200"/>
            <a:ext cx="14351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679700" y="8610600"/>
            <a:ext cx="124079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6985000"/>
            <a:ext cx="124460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2692400" y="6134100"/>
            <a:ext cx="124079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5308600"/>
            <a:ext cx="124460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4470400"/>
            <a:ext cx="124460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3670300"/>
            <a:ext cx="124460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2806700"/>
            <a:ext cx="124460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09800" y="5753100"/>
            <a:ext cx="50927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479800" y="6337300"/>
            <a:ext cx="39624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588000" y="6985000"/>
            <a:ext cx="26416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232400" y="5943600"/>
            <a:ext cx="47117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6388100" y="6400800"/>
            <a:ext cx="37973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280400" y="6921500"/>
            <a:ext cx="28194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077200" y="6019800"/>
            <a:ext cx="46101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9359900" y="6604000"/>
            <a:ext cx="34036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1455400" y="7277100"/>
            <a:ext cx="20447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9702800" y="4838700"/>
            <a:ext cx="69215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1010900" y="5448300"/>
            <a:ext cx="57277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654300" y="2019300"/>
            <a:ext cx="12446000" cy="76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628900" y="2057400"/>
            <a:ext cx="584200" cy="711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30400" y="-279400"/>
            <a:ext cx="5562600" cy="3937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733800" y="5829300"/>
            <a:ext cx="863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0.73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57700" y="30988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1.52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18100" y="4254500"/>
            <a:ext cx="72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213600" y="34544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1.44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950200" y="44069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1.15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527800" y="55372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0.77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21800" y="53975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14300" y="12954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2.10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103100" y="61214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12800" y="24765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1.73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45700" y="36703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1.37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93400" y="48641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341600" y="7023100"/>
            <a:ext cx="35433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451100" y="8115300"/>
            <a:ext cx="124333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781300" y="7505700"/>
            <a:ext cx="2197100" cy="72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975100" y="92583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Planet-X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65900" y="9232900"/>
            <a:ext cx="172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99600" y="9232900"/>
            <a:ext cx="1435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19000" y="9232900"/>
            <a:ext cx="1435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463800" y="8902700"/>
            <a:ext cx="124079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7277100"/>
            <a:ext cx="124460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2489200" y="6426200"/>
            <a:ext cx="124079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5600700"/>
            <a:ext cx="124460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4762500"/>
            <a:ext cx="124460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3962400"/>
            <a:ext cx="124460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3098800"/>
            <a:ext cx="124460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47900" y="6299200"/>
            <a:ext cx="45974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3378200" y="6731000"/>
            <a:ext cx="37719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562600" y="7467600"/>
            <a:ext cx="22606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4978400" y="6197600"/>
            <a:ext cx="48006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6108700" y="6629400"/>
            <a:ext cx="39370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585200" y="7721600"/>
            <a:ext cx="17907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7137400" y="5588000"/>
            <a:ext cx="60579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8483600" y="6235700"/>
            <a:ext cx="47371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9677400" y="6007100"/>
            <a:ext cx="51943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9055100" y="4699000"/>
            <a:ext cx="78105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9994900" y="4927600"/>
            <a:ext cx="73533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451100" y="2311400"/>
            <a:ext cx="12446000" cy="76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413000" y="2349500"/>
            <a:ext cx="584200" cy="711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14500" y="-139700"/>
            <a:ext cx="6057900" cy="3657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517900" y="6324600"/>
            <a:ext cx="863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0.69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91000" y="39878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1.42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902200" y="4775200"/>
            <a:ext cx="72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1.12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3100" y="37465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1.45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747000" y="4546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1.16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37300" y="62738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0.70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6705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0.52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649200" y="7112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2.76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963400" y="32893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1.54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360400" y="11430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2.31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04400" y="25019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1.79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90200" y="37465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1.43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113000" y="7454900"/>
            <a:ext cx="35433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2095500" y="7899400"/>
            <a:ext cx="124333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86000" y="7124700"/>
            <a:ext cx="2501900" cy="72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81400" y="9017000"/>
            <a:ext cx="12446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(N = 45)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72200" y="9232900"/>
            <a:ext cx="17272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05900" y="9232900"/>
            <a:ext cx="1435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12600" y="9232900"/>
            <a:ext cx="14351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2120900" y="8686800"/>
            <a:ext cx="12407900" cy="12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7061200"/>
            <a:ext cx="124460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2133600" y="6210300"/>
            <a:ext cx="12407900" cy="7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5384800"/>
            <a:ext cx="12446000" cy="7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4533900"/>
            <a:ext cx="12446000" cy="76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3746500"/>
            <a:ext cx="12446000" cy="76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2882900"/>
            <a:ext cx="12446000" cy="76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587500" y="5765800"/>
            <a:ext cx="5219700" cy="723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844800" y="6324600"/>
            <a:ext cx="4127500" cy="723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245100" y="7277100"/>
            <a:ext cx="2197100" cy="72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3975100" y="5321300"/>
            <a:ext cx="6108700" cy="723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5194300" y="5829300"/>
            <a:ext cx="5092700" cy="723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8458200" y="7734300"/>
            <a:ext cx="1346200" cy="723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6235700" y="4826000"/>
            <a:ext cx="7150100" cy="723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7683500" y="5549900"/>
            <a:ext cx="5651500" cy="72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0934700" y="7378700"/>
            <a:ext cx="1993900" cy="72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8953500" y="4711700"/>
            <a:ext cx="7327900" cy="723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10236200" y="5295900"/>
            <a:ext cx="6159500" cy="723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2095500" y="2082800"/>
            <a:ext cx="12446000" cy="76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2070100" y="2120900"/>
            <a:ext cx="584200" cy="711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3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2400" b="false" i="false" u="none" strike="noStrike" spc="-2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71600" y="-368300"/>
            <a:ext cx="6019800" cy="36576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3175000" y="5791200"/>
            <a:ext cx="863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0.75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35400" y="30988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1.58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72000" y="4127500"/>
            <a:ext cx="7239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1.24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92900" y="22352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1.84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391400" y="31623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1.55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19800" y="60960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0.68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763000" y="69469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0.41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06300" y="9779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2.27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620500" y="62738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017500" y="21336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1.86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512300" y="11684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2.26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72700" y="2667000"/>
            <a:ext cx="736600" cy="45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Sarabun Bold"/>
              </a:rPr>
              <a:t>1.71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859000" y="7099300"/>
            <a:ext cx="3543300" cy="163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3800" b="false" i="false" u="none" strike="noStrike" spc="-100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" id="3"/>
          <p:cNvSpPr txBox="true"/>
          <p:nvPr/>
        </p:nvSpPr>
        <p:spPr>
          <a:xfrm rot="0">
            <a:off x="10274300" y="6223000"/>
            <a:ext cx="266700" cy="328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8890000"/>
            <a:ext cx="5753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0375900" y="8534400"/>
            <a:ext cx="1155700" cy="330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985500" y="9410700"/>
            <a:ext cx="571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(N = 45)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79300" y="9512300"/>
            <a:ext cx="8001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8200" y="95123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833600" y="95123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299700" y="9258300"/>
            <a:ext cx="5740400" cy="50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8509000"/>
            <a:ext cx="5765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0312400" y="8115300"/>
            <a:ext cx="57404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7734300"/>
            <a:ext cx="57658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7340600"/>
            <a:ext cx="57658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6972300"/>
            <a:ext cx="57658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6578600"/>
            <a:ext cx="57658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0058400" y="7912100"/>
            <a:ext cx="24130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642600" y="8166100"/>
            <a:ext cx="19050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1747500" y="8610600"/>
            <a:ext cx="1016000" cy="330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1163300" y="7708900"/>
            <a:ext cx="2819400" cy="33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1722100" y="7937500"/>
            <a:ext cx="2362200" cy="33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3233400" y="8813800"/>
            <a:ext cx="622300" cy="33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2204700" y="7467600"/>
            <a:ext cx="33147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2877800" y="7810500"/>
            <a:ext cx="2616200" cy="33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10287000" y="6210300"/>
            <a:ext cx="5765800" cy="3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956800" y="5080000"/>
            <a:ext cx="2781300" cy="20447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795000" y="7924800"/>
            <a:ext cx="3937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0.75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99800" y="66675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1.58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42700" y="71501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1.24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20600" y="62738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1.84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750800" y="67056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1.55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115800" y="80645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0.68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85800" y="84582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0.41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28700" y="57785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2.26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033500" y="64770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1.71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5">
            <a:alphaModFix amt="50000"/>
          </a:blip>
          <a:stretch>
            <a:fillRect/>
          </a:stretch>
        </p:blipFill>
        <p:spPr>
          <a:xfrm rot="0">
            <a:off x="1676400" y="8902700"/>
            <a:ext cx="6032500" cy="38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841500" y="8610600"/>
            <a:ext cx="1066800" cy="3556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2413000" y="9461500"/>
            <a:ext cx="596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70300" y="9448800"/>
            <a:ext cx="8382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0927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43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44" id="4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-10800000">
            <a:off x="1689100" y="9283700"/>
            <a:ext cx="6019800" cy="63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8496300"/>
            <a:ext cx="6045200" cy="381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9">
            <a:alphaModFix amt="50000"/>
          </a:blip>
          <a:stretch>
            <a:fillRect/>
          </a:stretch>
        </p:blipFill>
        <p:spPr>
          <a:xfrm rot="0">
            <a:off x="1689100" y="8077200"/>
            <a:ext cx="6019800" cy="38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7683500"/>
            <a:ext cx="6045200" cy="38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7277100"/>
            <a:ext cx="6045200" cy="38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6883400"/>
            <a:ext cx="6045200" cy="381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6464300"/>
            <a:ext cx="6045200" cy="3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1574800" y="8026400"/>
            <a:ext cx="2235200" cy="355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2120900" y="8229600"/>
            <a:ext cx="1828800" cy="3556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3187700" y="8585200"/>
            <a:ext cx="1104900" cy="3556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2908300" y="7975600"/>
            <a:ext cx="2324100" cy="3556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3454400" y="8178800"/>
            <a:ext cx="1917700" cy="3556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4660900" y="8712200"/>
            <a:ext cx="863600" cy="355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5400000">
            <a:off x="3949700" y="7683500"/>
            <a:ext cx="2946400" cy="3556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-5400000">
            <a:off x="4610100" y="7988300"/>
            <a:ext cx="22987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6083300"/>
            <a:ext cx="6045200" cy="3810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1663700" y="6108700"/>
            <a:ext cx="279400" cy="345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20800" y="4902200"/>
            <a:ext cx="2921000" cy="21336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2197100" y="8026400"/>
            <a:ext cx="4191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0.69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2514600" y="6896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1.42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870200" y="7277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3898900" y="6781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1.45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4241800" y="7162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1.16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3556000" y="80010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0.70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4927600" y="82169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0.52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5245100" y="61722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1.79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5575300" y="6781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1.43</a:t>
            </a:r>
          </a:p>
        </p:txBody>
      </p:sp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29">
            <a:alphaModFix amt="50000"/>
          </a:blip>
          <a:stretch>
            <a:fillRect/>
          </a:stretch>
        </p:blipFill>
        <p:spPr>
          <a:xfrm rot="0">
            <a:off x="10058400" y="4089400"/>
            <a:ext cx="62103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10185400" y="3733800"/>
            <a:ext cx="1193800" cy="368300"/>
          </a:xfrm>
          <a:prstGeom prst="rect">
            <a:avLst/>
          </a:prstGeom>
        </p:spPr>
      </p:pic>
      <p:sp>
        <p:nvSpPr>
          <p:cNvPr name="TextBox 74" id="74"/>
          <p:cNvSpPr txBox="true"/>
          <p:nvPr/>
        </p:nvSpPr>
        <p:spPr>
          <a:xfrm rot="0">
            <a:off x="10833100" y="4533900"/>
            <a:ext cx="62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180)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2115800" y="45339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3589000" y="45339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95)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4998700" y="45339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pic>
        <p:nvPicPr>
          <p:cNvPr name="Picture 78" id="7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10800000">
            <a:off x="10071100" y="4483100"/>
            <a:ext cx="6210300" cy="635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3670300"/>
            <a:ext cx="6223000" cy="38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33">
            <a:alphaModFix amt="50000"/>
          </a:blip>
          <a:stretch>
            <a:fillRect/>
          </a:stretch>
        </p:blipFill>
        <p:spPr>
          <a:xfrm rot="0">
            <a:off x="10083800" y="3238500"/>
            <a:ext cx="6210300" cy="381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2832100"/>
            <a:ext cx="6223000" cy="381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2413000"/>
            <a:ext cx="6223000" cy="381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2006600"/>
            <a:ext cx="6223000" cy="381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1574800"/>
            <a:ext cx="6223000" cy="381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-5400000">
            <a:off x="9842500" y="3048000"/>
            <a:ext cx="2552700" cy="3683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-5400000">
            <a:off x="10477500" y="3340100"/>
            <a:ext cx="1981200" cy="3683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5400000">
            <a:off x="11531600" y="3670300"/>
            <a:ext cx="1320800" cy="3683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-5400000">
            <a:off x="11353800" y="3149600"/>
            <a:ext cx="2362200" cy="3683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-5400000">
            <a:off x="11925300" y="3378200"/>
            <a:ext cx="1905000" cy="3683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-5400000">
            <a:off x="12877800" y="3632200"/>
            <a:ext cx="1409700" cy="3683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-5400000">
            <a:off x="12776200" y="3187700"/>
            <a:ext cx="2298700" cy="3683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-5400000">
            <a:off x="13411200" y="3479800"/>
            <a:ext cx="1701800" cy="3683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32">
            <a:alphaModFix amt="50000"/>
          </a:blip>
          <a:stretch>
            <a:fillRect/>
          </a:stretch>
        </p:blipFill>
        <p:spPr>
          <a:xfrm rot="0">
            <a:off x="10058400" y="1181100"/>
            <a:ext cx="6223000" cy="38100"/>
          </a:xfrm>
          <a:prstGeom prst="rect">
            <a:avLst/>
          </a:prstGeom>
        </p:spPr>
      </p:pic>
      <p:sp>
        <p:nvSpPr>
          <p:cNvPr name="TextBox 94" id="94"/>
          <p:cNvSpPr txBox="true"/>
          <p:nvPr/>
        </p:nvSpPr>
        <p:spPr>
          <a:xfrm rot="0">
            <a:off x="10045700" y="1206500"/>
            <a:ext cx="292100" cy="355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95" id="95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9702800" y="139700"/>
            <a:ext cx="2781300" cy="2209800"/>
          </a:xfrm>
          <a:prstGeom prst="rect">
            <a:avLst/>
          </a:prstGeom>
        </p:spPr>
      </p:pic>
      <p:sp>
        <p:nvSpPr>
          <p:cNvPr name="TextBox 96" id="96"/>
          <p:cNvSpPr txBox="true"/>
          <p:nvPr/>
        </p:nvSpPr>
        <p:spPr>
          <a:xfrm rot="0">
            <a:off x="10604500" y="30861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0.73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0960100" y="1727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1.52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1290300" y="22987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2344400" y="19050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1.44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12712700" y="2374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1.15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2001500" y="2946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0.77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3398500" y="2870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3754100" y="2006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1.37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4084300" y="26035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1.03</a:t>
            </a:r>
          </a:p>
        </p:txBody>
      </p:sp>
      <p:pic>
        <p:nvPicPr>
          <p:cNvPr name="Picture 105" id="105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10800000">
            <a:off x="15849600" y="7620000"/>
            <a:ext cx="1993900" cy="1993900"/>
          </a:xfrm>
          <a:prstGeom prst="rect">
            <a:avLst/>
          </a:prstGeom>
          <a:effectLst>
            <a:outerShdw dir="2700000" dist="183799" blurRad="39485">
              <a:srgbClr val="000000">
                <a:alpha val="50000"/>
              </a:srgbClr>
            </a:outerShdw>
          </a:effectLst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10800000">
            <a:off x="7543800" y="7620000"/>
            <a:ext cx="1993900" cy="1993900"/>
          </a:xfrm>
          <a:prstGeom prst="rect">
            <a:avLst/>
          </a:prstGeom>
          <a:effectLst>
            <a:outerShdw dir="2700000" dist="183799" blurRad="39485">
              <a:srgbClr val="000000">
                <a:alpha val="50000"/>
              </a:srgbClr>
            </a:outerShdw>
          </a:effectLst>
        </p:spPr>
      </p:pic>
      <p:grpSp>
        <p:nvGrpSpPr>
          <p:cNvPr name="Group 107" id="10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8" id="108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-60000">
            <a:off x="15862300" y="2235200"/>
            <a:ext cx="1993900" cy="1993900"/>
          </a:xfrm>
          <a:prstGeom prst="rect">
            <a:avLst/>
          </a:prstGeom>
          <a:effectLst>
            <a:outerShdw dir="2700000" dist="183799" blurRad="39485">
              <a:srgbClr val="000000">
                <a:alpha val="50000"/>
              </a:srgbClr>
            </a:outerShdw>
          </a:effectLst>
        </p:spPr>
      </p:pic>
      <p:pic>
        <p:nvPicPr>
          <p:cNvPr name="Picture 109" id="109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-60000">
            <a:off x="7581900" y="2235200"/>
            <a:ext cx="1993900" cy="1993900"/>
          </a:xfrm>
          <a:prstGeom prst="rect">
            <a:avLst/>
          </a:prstGeom>
          <a:effectLst>
            <a:outerShdw dir="2700000" dist="183799" blurRad="39485">
              <a:srgbClr val="000000">
                <a:alpha val="50000"/>
              </a:srgbClr>
            </a:outerShdw>
          </a:effectLst>
        </p:spPr>
      </p:pic>
      <p:grpSp>
        <p:nvGrpSpPr>
          <p:cNvPr name="Group 110" id="1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1" id="111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4102100"/>
            <a:ext cx="6184900" cy="38100"/>
          </a:xfrm>
          <a:prstGeom prst="rect">
            <a:avLst/>
          </a:prstGeom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-5400000">
            <a:off x="1536700" y="3492500"/>
            <a:ext cx="1701800" cy="368300"/>
          </a:xfrm>
          <a:prstGeom prst="rect">
            <a:avLst/>
          </a:prstGeom>
        </p:spPr>
      </p:pic>
      <p:sp>
        <p:nvSpPr>
          <p:cNvPr name="TextBox 113" id="113"/>
          <p:cNvSpPr txBox="true"/>
          <p:nvPr/>
        </p:nvSpPr>
        <p:spPr>
          <a:xfrm rot="0">
            <a:off x="2374900" y="46482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279)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3708400" y="46482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5181600" y="46482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262)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6591300" y="46482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pic>
        <p:nvPicPr>
          <p:cNvPr name="Picture 117" id="117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-10800000">
            <a:off x="1689100" y="4495800"/>
            <a:ext cx="6184900" cy="63500"/>
          </a:xfrm>
          <a:prstGeom prst="rect">
            <a:avLst/>
          </a:prstGeom>
        </p:spPr>
      </p:pic>
      <p:pic>
        <p:nvPicPr>
          <p:cNvPr name="Picture 118" id="118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3683000"/>
            <a:ext cx="6184900" cy="38100"/>
          </a:xfrm>
          <a:prstGeom prst="rect">
            <a:avLst/>
          </a:prstGeom>
        </p:spPr>
      </p:pic>
      <p:pic>
        <p:nvPicPr>
          <p:cNvPr name="Picture 119" id="119"/>
          <p:cNvPicPr>
            <a:picLocks noChangeAspect="true"/>
          </p:cNvPicPr>
          <p:nvPr/>
        </p:nvPicPr>
        <p:blipFill>
          <a:blip r:embed="rId47">
            <a:alphaModFix amt="50000"/>
          </a:blip>
          <a:stretch>
            <a:fillRect/>
          </a:stretch>
        </p:blipFill>
        <p:spPr>
          <a:xfrm rot="0">
            <a:off x="1689100" y="3251200"/>
            <a:ext cx="6159500" cy="38100"/>
          </a:xfrm>
          <a:prstGeom prst="rect">
            <a:avLst/>
          </a:prstGeom>
        </p:spPr>
      </p:pic>
      <p:pic>
        <p:nvPicPr>
          <p:cNvPr name="Picture 120" id="120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2844800"/>
            <a:ext cx="6184900" cy="38100"/>
          </a:xfrm>
          <a:prstGeom prst="rect">
            <a:avLst/>
          </a:prstGeom>
        </p:spPr>
      </p:pic>
      <p:pic>
        <p:nvPicPr>
          <p:cNvPr name="Picture 121" id="121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2425700"/>
            <a:ext cx="6184900" cy="38100"/>
          </a:xfrm>
          <a:prstGeom prst="rect">
            <a:avLst/>
          </a:prstGeom>
        </p:spPr>
      </p:pic>
      <p:pic>
        <p:nvPicPr>
          <p:cNvPr name="Picture 122" id="122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2019300"/>
            <a:ext cx="6184900" cy="38100"/>
          </a:xfrm>
          <a:prstGeom prst="rect">
            <a:avLst/>
          </a:prstGeom>
        </p:spPr>
      </p:pic>
      <p:pic>
        <p:nvPicPr>
          <p:cNvPr name="Picture 123" id="123"/>
          <p:cNvPicPr>
            <a:picLocks noChangeAspect="true"/>
          </p:cNvPicPr>
          <p:nvPr/>
        </p:nvPicPr>
        <p:blipFill>
          <a:blip r:embed="rId44">
            <a:alphaModFix amt="50000"/>
          </a:blip>
          <a:stretch>
            <a:fillRect/>
          </a:stretch>
        </p:blipFill>
        <p:spPr>
          <a:xfrm rot="0">
            <a:off x="1676400" y="1587500"/>
            <a:ext cx="6184900" cy="381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-5400000">
            <a:off x="1397000" y="3009900"/>
            <a:ext cx="2667000" cy="368300"/>
          </a:xfrm>
          <a:prstGeom prst="rect">
            <a:avLst/>
          </a:prstGeom>
        </p:spPr>
      </p:pic>
      <p:pic>
        <p:nvPicPr>
          <p:cNvPr name="Picture 125" id="125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-5400000">
            <a:off x="2006600" y="3276600"/>
            <a:ext cx="2146300" cy="368300"/>
          </a:xfrm>
          <a:prstGeom prst="rect">
            <a:avLst/>
          </a:prstGeom>
        </p:spPr>
      </p:pic>
      <p:pic>
        <p:nvPicPr>
          <p:cNvPr name="Picture 126" id="126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-5400000">
            <a:off x="2882900" y="3416300"/>
            <a:ext cx="1841500" cy="368300"/>
          </a:xfrm>
          <a:prstGeom prst="rect">
            <a:avLst/>
          </a:prstGeom>
        </p:spPr>
      </p:pic>
      <p:pic>
        <p:nvPicPr>
          <p:cNvPr name="Picture 127" id="12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-5400000">
            <a:off x="2895600" y="3086100"/>
            <a:ext cx="2501900" cy="368300"/>
          </a:xfrm>
          <a:prstGeom prst="rect">
            <a:avLst/>
          </a:prstGeom>
        </p:spPr>
      </p:pic>
      <p:pic>
        <p:nvPicPr>
          <p:cNvPr name="Picture 128" id="128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-5400000">
            <a:off x="3492500" y="3340100"/>
            <a:ext cx="2006600" cy="368300"/>
          </a:xfrm>
          <a:prstGeom prst="rect">
            <a:avLst/>
          </a:prstGeom>
        </p:spPr>
      </p:pic>
      <p:pic>
        <p:nvPicPr>
          <p:cNvPr name="Picture 129" id="129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-5400000">
            <a:off x="4267200" y="3429000"/>
            <a:ext cx="1841500" cy="368300"/>
          </a:xfrm>
          <a:prstGeom prst="rect">
            <a:avLst/>
          </a:prstGeom>
        </p:spPr>
      </p:pic>
      <p:pic>
        <p:nvPicPr>
          <p:cNvPr name="Picture 130" id="130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-5400000">
            <a:off x="4216400" y="3035300"/>
            <a:ext cx="2628900" cy="368300"/>
          </a:xfrm>
          <a:prstGeom prst="rect">
            <a:avLst/>
          </a:prstGeom>
        </p:spPr>
      </p:pic>
      <p:pic>
        <p:nvPicPr>
          <p:cNvPr name="Picture 131" id="131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-5400000">
            <a:off x="4889500" y="3352800"/>
            <a:ext cx="1968500" cy="368300"/>
          </a:xfrm>
          <a:prstGeom prst="rect">
            <a:avLst/>
          </a:prstGeom>
        </p:spPr>
      </p:pic>
      <p:sp>
        <p:nvSpPr>
          <p:cNvPr name="TextBox 132" id="132"/>
          <p:cNvSpPr txBox="true"/>
          <p:nvPr/>
        </p:nvSpPr>
        <p:spPr>
          <a:xfrm rot="0">
            <a:off x="1663700" y="1384300"/>
            <a:ext cx="228600" cy="335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0.8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0.6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133" id="133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1320800" y="647700"/>
            <a:ext cx="2717800" cy="2197100"/>
          </a:xfrm>
          <a:prstGeom prst="rect">
            <a:avLst/>
          </a:prstGeom>
        </p:spPr>
      </p:pic>
      <p:sp>
        <p:nvSpPr>
          <p:cNvPr name="TextBox 134" id="134"/>
          <p:cNvSpPr txBox="true"/>
          <p:nvPr/>
        </p:nvSpPr>
        <p:spPr>
          <a:xfrm rot="0">
            <a:off x="2209800" y="26035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0.81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2578100" y="1625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1.28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2933700" y="21590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1.01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3975100" y="1803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1.20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4343400" y="2311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0.96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3632200" y="2451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0.84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5029200" y="24638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5359400" y="1676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5727700" y="2311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0.94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8534400" y="5156200"/>
            <a:ext cx="20955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721600" y="4013200"/>
            <a:ext cx="1993900" cy="1993900"/>
          </a:xfrm>
          <a:prstGeom prst="rect">
            <a:avLst/>
          </a:prstGeom>
          <a:effectLst>
            <a:outerShdw dir="2700000" dist="183799" blurRad="39485">
              <a:srgbClr val="000000">
                <a:alpha val="50000"/>
              </a:srgbClr>
            </a:outerShdw>
          </a:effectLst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8928100"/>
            <a:ext cx="57531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842500" y="8572500"/>
            <a:ext cx="1155700" cy="330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39400" y="9448800"/>
            <a:ext cx="571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(N = 45)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33200" y="9550400"/>
            <a:ext cx="8001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92100" y="95504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00200" y="95504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9753600" y="9296400"/>
            <a:ext cx="5740400" cy="5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8547100"/>
            <a:ext cx="57658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9766300" y="8153400"/>
            <a:ext cx="57404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7772400"/>
            <a:ext cx="5765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7378700"/>
            <a:ext cx="57658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7010400"/>
            <a:ext cx="57658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6616700"/>
            <a:ext cx="57658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512300" y="7950200"/>
            <a:ext cx="24130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096500" y="8204200"/>
            <a:ext cx="19050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3843000" y="8699500"/>
            <a:ext cx="9144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928600" y="7467600"/>
            <a:ext cx="3390900" cy="330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3512800" y="7734300"/>
            <a:ext cx="2857500" cy="33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9753600" y="6248400"/>
            <a:ext cx="5765800" cy="38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9740900" y="6261100"/>
            <a:ext cx="266700" cy="328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23400" y="5118100"/>
            <a:ext cx="2781300" cy="2044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48900" y="7962900"/>
            <a:ext cx="3937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0.75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53700" y="67056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1.58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896600" y="71882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1.24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478000" y="57277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2.27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60500" y="81788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808200" y="62611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1.86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 rot="0">
            <a:off x="1676400" y="8902700"/>
            <a:ext cx="6032500" cy="3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841500" y="8610600"/>
            <a:ext cx="1066800" cy="3556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2413000" y="9461500"/>
            <a:ext cx="596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670300" y="9448800"/>
            <a:ext cx="8382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0927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4643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1689100" y="9283700"/>
            <a:ext cx="6019800" cy="63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8496300"/>
            <a:ext cx="6045200" cy="38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>
            <a:alphaModFix amt="50000"/>
          </a:blip>
          <a:stretch>
            <a:fillRect/>
          </a:stretch>
        </p:blipFill>
        <p:spPr>
          <a:xfrm rot="0">
            <a:off x="1689100" y="8077200"/>
            <a:ext cx="6019800" cy="38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7683500"/>
            <a:ext cx="6045200" cy="38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7277100"/>
            <a:ext cx="6045200" cy="38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6883400"/>
            <a:ext cx="6045200" cy="38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6464300"/>
            <a:ext cx="6045200" cy="381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574800" y="8026400"/>
            <a:ext cx="2235200" cy="355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2120900" y="8229600"/>
            <a:ext cx="1828800" cy="355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5400000">
            <a:off x="5181600" y="7874000"/>
            <a:ext cx="2527300" cy="355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-5400000">
            <a:off x="4889500" y="7239000"/>
            <a:ext cx="3797300" cy="355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-5400000">
            <a:off x="5334000" y="7353300"/>
            <a:ext cx="3568700" cy="355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6">
            <a:alphaModFix amt="50000"/>
          </a:blip>
          <a:stretch>
            <a:fillRect/>
          </a:stretch>
        </p:blipFill>
        <p:spPr>
          <a:xfrm rot="0">
            <a:off x="1676400" y="6083300"/>
            <a:ext cx="6045200" cy="38100"/>
          </a:xfrm>
          <a:prstGeom prst="rect">
            <a:avLst/>
          </a:prstGeom>
        </p:spPr>
      </p:pic>
      <p:sp>
        <p:nvSpPr>
          <p:cNvPr name="TextBox 51" id="51"/>
          <p:cNvSpPr txBox="true"/>
          <p:nvPr/>
        </p:nvSpPr>
        <p:spPr>
          <a:xfrm rot="0">
            <a:off x="1663700" y="6108700"/>
            <a:ext cx="279400" cy="345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20800" y="4902200"/>
            <a:ext cx="2921000" cy="21336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0">
            <a:off x="2197100" y="8026400"/>
            <a:ext cx="4191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0.69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514600" y="6896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1.42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2870200" y="7277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1.12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6629400" y="53086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2.76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299200" y="65659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1.54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972300" y="55245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2.31</a:t>
            </a:r>
          </a:p>
        </p:txBody>
      </p:sp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24">
            <a:alphaModFix amt="50000"/>
          </a:blip>
          <a:stretch>
            <a:fillRect/>
          </a:stretch>
        </p:blipFill>
        <p:spPr>
          <a:xfrm rot="0">
            <a:off x="9753600" y="4114800"/>
            <a:ext cx="6210300" cy="381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9867900" y="3759200"/>
            <a:ext cx="1193800" cy="368300"/>
          </a:xfrm>
          <a:prstGeom prst="rect">
            <a:avLst/>
          </a:prstGeom>
        </p:spPr>
      </p:pic>
      <p:sp>
        <p:nvSpPr>
          <p:cNvPr name="TextBox 62" id="62"/>
          <p:cNvSpPr txBox="true"/>
          <p:nvPr/>
        </p:nvSpPr>
        <p:spPr>
          <a:xfrm rot="0">
            <a:off x="10515600" y="4559300"/>
            <a:ext cx="62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180)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811000" y="45593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271500" y="45593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95)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681200" y="45593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pic>
        <p:nvPicPr>
          <p:cNvPr name="Picture 66" id="6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10800000">
            <a:off x="9753600" y="4508500"/>
            <a:ext cx="6210300" cy="635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3695700"/>
            <a:ext cx="6223000" cy="38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8">
            <a:alphaModFix amt="50000"/>
          </a:blip>
          <a:stretch>
            <a:fillRect/>
          </a:stretch>
        </p:blipFill>
        <p:spPr>
          <a:xfrm rot="0">
            <a:off x="9766300" y="3263900"/>
            <a:ext cx="6210300" cy="381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2857500"/>
            <a:ext cx="6223000" cy="38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2438400"/>
            <a:ext cx="6223000" cy="381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2032000"/>
            <a:ext cx="6223000" cy="381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1600200"/>
            <a:ext cx="6223000" cy="381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9525000" y="3073400"/>
            <a:ext cx="2552700" cy="3683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10160000" y="3365500"/>
            <a:ext cx="1981200" cy="3683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5400000">
            <a:off x="14147800" y="3835400"/>
            <a:ext cx="1028700" cy="368300"/>
          </a:xfrm>
          <a:prstGeom prst="rect">
            <a:avLst/>
          </a:prstGeom>
        </p:spPr>
      </p:pic>
      <p:pic>
        <p:nvPicPr>
          <p:cNvPr name="Picture 76" id="76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-5400000">
            <a:off x="13271500" y="2616200"/>
            <a:ext cx="3467100" cy="3683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-5400000">
            <a:off x="13931900" y="2921000"/>
            <a:ext cx="2857500" cy="3683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27">
            <a:alphaModFix amt="50000"/>
          </a:blip>
          <a:stretch>
            <a:fillRect/>
          </a:stretch>
        </p:blipFill>
        <p:spPr>
          <a:xfrm rot="0">
            <a:off x="9753600" y="1206500"/>
            <a:ext cx="6223000" cy="38100"/>
          </a:xfrm>
          <a:prstGeom prst="rect">
            <a:avLst/>
          </a:prstGeom>
        </p:spPr>
      </p:pic>
      <p:sp>
        <p:nvSpPr>
          <p:cNvPr name="TextBox 79" id="79"/>
          <p:cNvSpPr txBox="true"/>
          <p:nvPr/>
        </p:nvSpPr>
        <p:spPr>
          <a:xfrm rot="0">
            <a:off x="9728200" y="1231900"/>
            <a:ext cx="292100" cy="355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80" id="80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385300" y="177800"/>
            <a:ext cx="2781300" cy="2209800"/>
          </a:xfrm>
          <a:prstGeom prst="rect">
            <a:avLst/>
          </a:prstGeom>
        </p:spPr>
      </p:pic>
      <p:sp>
        <p:nvSpPr>
          <p:cNvPr name="TextBox 81" id="81"/>
          <p:cNvSpPr txBox="true"/>
          <p:nvPr/>
        </p:nvSpPr>
        <p:spPr>
          <a:xfrm rot="0">
            <a:off x="10287000" y="31115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0.73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655300" y="1752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1.52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985500" y="2324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4833600" y="850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2.10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4478000" y="3263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5176500" y="1435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1.73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6332200" y="5257800"/>
            <a:ext cx="17653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900" b="false" i="false" u="none" strike="noStrike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1900" b="false" i="false" u="none" strike="noStrike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1900" b="false" i="false" u="none" strike="noStrike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  <p:grpSp>
        <p:nvGrpSpPr>
          <p:cNvPr name="Group 88" id="8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9" id="89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4140200"/>
            <a:ext cx="6184900" cy="381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5400000">
            <a:off x="1562100" y="3530600"/>
            <a:ext cx="1701800" cy="368300"/>
          </a:xfrm>
          <a:prstGeom prst="rect">
            <a:avLst/>
          </a:prstGeom>
        </p:spPr>
      </p:pic>
      <p:sp>
        <p:nvSpPr>
          <p:cNvPr name="TextBox 91" id="91"/>
          <p:cNvSpPr txBox="true"/>
          <p:nvPr/>
        </p:nvSpPr>
        <p:spPr>
          <a:xfrm rot="0">
            <a:off x="23876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279)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3733800" y="46990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51943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262)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66040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pic>
        <p:nvPicPr>
          <p:cNvPr name="Picture 95" id="95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-10800000">
            <a:off x="1701800" y="4546600"/>
            <a:ext cx="6184900" cy="635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3721100"/>
            <a:ext cx="6184900" cy="3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1714500" y="3302000"/>
            <a:ext cx="6159500" cy="381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2882900"/>
            <a:ext cx="6184900" cy="381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2463800"/>
            <a:ext cx="6184900" cy="38100"/>
          </a:xfrm>
          <a:prstGeom prst="rect">
            <a:avLst/>
          </a:prstGeom>
        </p:spPr>
      </p:pic>
      <p:pic>
        <p:nvPicPr>
          <p:cNvPr name="Picture 100" id="100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2070100"/>
            <a:ext cx="6184900" cy="38100"/>
          </a:xfrm>
          <a:prstGeom prst="rect">
            <a:avLst/>
          </a:prstGeom>
        </p:spPr>
      </p:pic>
      <p:pic>
        <p:nvPicPr>
          <p:cNvPr name="Picture 101" id="101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1689100" y="1638300"/>
            <a:ext cx="6184900" cy="381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-5400000">
            <a:off x="1409700" y="3048000"/>
            <a:ext cx="2667000" cy="3683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-5400000">
            <a:off x="2032000" y="3314700"/>
            <a:ext cx="2146300" cy="3683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-5400000">
            <a:off x="5842000" y="3619500"/>
            <a:ext cx="1524000" cy="3683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5400000">
            <a:off x="5422900" y="2857500"/>
            <a:ext cx="3060700" cy="3683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-5400000">
            <a:off x="6121400" y="3200400"/>
            <a:ext cx="2362200" cy="368300"/>
          </a:xfrm>
          <a:prstGeom prst="rect">
            <a:avLst/>
          </a:prstGeom>
        </p:spPr>
      </p:pic>
      <p:sp>
        <p:nvSpPr>
          <p:cNvPr name="TextBox 107" id="107"/>
          <p:cNvSpPr txBox="true"/>
          <p:nvPr/>
        </p:nvSpPr>
        <p:spPr>
          <a:xfrm rot="0">
            <a:off x="1689100" y="1435100"/>
            <a:ext cx="228600" cy="335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0.8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0.6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108" id="108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333500" y="698500"/>
            <a:ext cx="2717800" cy="2197100"/>
          </a:xfrm>
          <a:prstGeom prst="rect">
            <a:avLst/>
          </a:prstGeom>
        </p:spPr>
      </p:pic>
      <p:sp>
        <p:nvSpPr>
          <p:cNvPr name="TextBox 109" id="109"/>
          <p:cNvSpPr txBox="true"/>
          <p:nvPr/>
        </p:nvSpPr>
        <p:spPr>
          <a:xfrm rot="0">
            <a:off x="2235200" y="26416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0.81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2590800" y="1676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1.28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2959100" y="2197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1.01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6794500" y="12827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1.35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6451600" y="2819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0.78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7137400" y="19558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1.07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8902700"/>
            <a:ext cx="57531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817100" y="8547100"/>
            <a:ext cx="1155700" cy="33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14000" y="9410700"/>
            <a:ext cx="5715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(N = 45)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20500" y="9512300"/>
            <a:ext cx="8001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79400" y="95123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74800" y="9512300"/>
            <a:ext cx="6604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9740900" y="9258300"/>
            <a:ext cx="5740400" cy="5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8509000"/>
            <a:ext cx="57658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9753600" y="8115300"/>
            <a:ext cx="57404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7734300"/>
            <a:ext cx="5765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7340600"/>
            <a:ext cx="57658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6972300"/>
            <a:ext cx="57658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6578600"/>
            <a:ext cx="57658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499600" y="7912100"/>
            <a:ext cx="2413000" cy="330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083800" y="8166100"/>
            <a:ext cx="1905000" cy="330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1188700" y="8610600"/>
            <a:ext cx="1016000" cy="330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0604500" y="7708900"/>
            <a:ext cx="2819400" cy="3302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1163300" y="7937500"/>
            <a:ext cx="2362200" cy="330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2674600" y="8813800"/>
            <a:ext cx="622300" cy="33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1645900" y="7480300"/>
            <a:ext cx="3314700" cy="33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2319000" y="7810500"/>
            <a:ext cx="2616200" cy="33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817600" y="8661400"/>
            <a:ext cx="914400" cy="33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12903200" y="7429500"/>
            <a:ext cx="3390900" cy="330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3500100" y="7696200"/>
            <a:ext cx="2857500" cy="330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9728200" y="6210300"/>
            <a:ext cx="5765800" cy="38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715500" y="6223000"/>
            <a:ext cx="266700" cy="328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1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398000" y="5080000"/>
            <a:ext cx="2781300" cy="2044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223500" y="7924800"/>
            <a:ext cx="3937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0.75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41000" y="66802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1.58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883900" y="71501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1.24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861800" y="62738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1.84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179300" y="67056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1.55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44300" y="80645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0.68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14300" y="84582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0.41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52600" y="56896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2.27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135100" y="81534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782800" y="62357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1.86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69900" y="57785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2.26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62000" y="6477000"/>
            <a:ext cx="3429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Sarabun Bold"/>
              </a:rPr>
              <a:t>1.71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18">
            <a:alphaModFix amt="50000"/>
          </a:blip>
          <a:stretch>
            <a:fillRect/>
          </a:stretch>
        </p:blipFill>
        <p:spPr>
          <a:xfrm rot="0">
            <a:off x="1676400" y="8902700"/>
            <a:ext cx="6032500" cy="38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1841500" y="8610600"/>
            <a:ext cx="1066800" cy="3556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2413000" y="9461500"/>
            <a:ext cx="5969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670300" y="9448800"/>
            <a:ext cx="8382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927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464300" y="9448800"/>
            <a:ext cx="698500" cy="20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</p:txBody>
      </p:sp>
      <p:pic>
        <p:nvPicPr>
          <p:cNvPr name="Picture 49" id="4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-10800000">
            <a:off x="1689100" y="9283700"/>
            <a:ext cx="6019800" cy="635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8496300"/>
            <a:ext cx="6045200" cy="381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22">
            <a:alphaModFix amt="50000"/>
          </a:blip>
          <a:stretch>
            <a:fillRect/>
          </a:stretch>
        </p:blipFill>
        <p:spPr>
          <a:xfrm rot="0">
            <a:off x="1689100" y="8077200"/>
            <a:ext cx="6019800" cy="381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7683500"/>
            <a:ext cx="6045200" cy="38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7277100"/>
            <a:ext cx="6045200" cy="38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6883400"/>
            <a:ext cx="6045200" cy="381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6464300"/>
            <a:ext cx="6045200" cy="381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-5400000">
            <a:off x="1574800" y="8026400"/>
            <a:ext cx="2235200" cy="3556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-5400000">
            <a:off x="2120900" y="8229600"/>
            <a:ext cx="1828800" cy="3556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-5400000">
            <a:off x="3187700" y="8585200"/>
            <a:ext cx="1104900" cy="355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-5400000">
            <a:off x="2908300" y="7975600"/>
            <a:ext cx="2324100" cy="3556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-5400000">
            <a:off x="3454400" y="8178800"/>
            <a:ext cx="1917700" cy="3556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-5400000">
            <a:off x="4660900" y="8712200"/>
            <a:ext cx="863600" cy="3556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3949700" y="7683500"/>
            <a:ext cx="2946400" cy="3556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-5400000">
            <a:off x="4610100" y="7988300"/>
            <a:ext cx="2298700" cy="355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-5400000">
            <a:off x="5181600" y="7874000"/>
            <a:ext cx="2527300" cy="3556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-5400000">
            <a:off x="4889500" y="7239000"/>
            <a:ext cx="3797300" cy="3556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-5400000">
            <a:off x="5334000" y="7353300"/>
            <a:ext cx="3568700" cy="3556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21">
            <a:alphaModFix amt="50000"/>
          </a:blip>
          <a:stretch>
            <a:fillRect/>
          </a:stretch>
        </p:blipFill>
        <p:spPr>
          <a:xfrm rot="0">
            <a:off x="1676400" y="6083300"/>
            <a:ext cx="6045200" cy="38100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0">
            <a:off x="1663700" y="6108700"/>
            <a:ext cx="279400" cy="345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69" id="6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320800" y="4902200"/>
            <a:ext cx="2921000" cy="2133600"/>
          </a:xfrm>
          <a:prstGeom prst="rect">
            <a:avLst/>
          </a:prstGeom>
        </p:spPr>
      </p:pic>
      <p:sp>
        <p:nvSpPr>
          <p:cNvPr name="TextBox 70" id="70"/>
          <p:cNvSpPr txBox="true"/>
          <p:nvPr/>
        </p:nvSpPr>
        <p:spPr>
          <a:xfrm rot="0">
            <a:off x="2197100" y="8026400"/>
            <a:ext cx="4191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0.69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14600" y="6896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1.42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870200" y="72771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3898900" y="6781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4241800" y="7162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1.16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3556000" y="80010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0.70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4927600" y="82169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0.52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6629400" y="53086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2.76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6299200" y="65659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1.54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6972300" y="55245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2.31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5245100" y="61722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1.79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5575300" y="6781800"/>
            <a:ext cx="3556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1.43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8153400" y="4787900"/>
            <a:ext cx="2044700" cy="95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D64E47"/>
                </a:solidFill>
                <a:ea typeface="Sarabun Bold"/>
              </a:rPr>
              <a:t>♥  R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C93E3E"/>
                </a:solidFill>
                <a:ea typeface="Sarabun Bold"/>
              </a:rPr>
              <a:t>♥  RMSE</a:t>
            </a:r>
          </a:p>
          <a:p>
            <a:pPr algn="l" lvl="0">
              <a:lnSpc>
                <a:spcPct val="83000"/>
              </a:lnSpc>
            </a:pPr>
            <a:r>
              <a:rPr lang="en-US" sz="2200" b="false" i="false" u="none" strike="noStrike">
                <a:solidFill>
                  <a:srgbClr val="DA5E6D"/>
                </a:solidFill>
                <a:ea typeface="Sarabun Bold"/>
              </a:rPr>
              <a:t>♥  MAE</a:t>
            </a:r>
          </a:p>
        </p:txBody>
      </p:sp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35">
            <a:alphaModFix amt="50000"/>
          </a:blip>
          <a:stretch>
            <a:fillRect/>
          </a:stretch>
        </p:blipFill>
        <p:spPr>
          <a:xfrm rot="0">
            <a:off x="9753600" y="4114800"/>
            <a:ext cx="6210300" cy="381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-5400000">
            <a:off x="9867900" y="3759200"/>
            <a:ext cx="1193800" cy="368300"/>
          </a:xfrm>
          <a:prstGeom prst="rect">
            <a:avLst/>
          </a:prstGeom>
        </p:spPr>
      </p:pic>
      <p:sp>
        <p:nvSpPr>
          <p:cNvPr name="TextBox 86" id="86"/>
          <p:cNvSpPr txBox="true"/>
          <p:nvPr/>
        </p:nvSpPr>
        <p:spPr>
          <a:xfrm rot="0">
            <a:off x="10515600" y="4559300"/>
            <a:ext cx="622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180)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1811000" y="45593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3271500" y="45593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95)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4681200" y="45593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195)</a:t>
            </a:r>
          </a:p>
        </p:txBody>
      </p:sp>
      <p:pic>
        <p:nvPicPr>
          <p:cNvPr name="Picture 90" id="9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-10800000">
            <a:off x="9753600" y="4508500"/>
            <a:ext cx="6210300" cy="635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3695700"/>
            <a:ext cx="6223000" cy="381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39">
            <a:alphaModFix amt="50000"/>
          </a:blip>
          <a:stretch>
            <a:fillRect/>
          </a:stretch>
        </p:blipFill>
        <p:spPr>
          <a:xfrm rot="0">
            <a:off x="9766300" y="3263900"/>
            <a:ext cx="6210300" cy="38100"/>
          </a:xfrm>
          <a:prstGeom prst="rect">
            <a:avLst/>
          </a:prstGeom>
        </p:spPr>
      </p:pic>
      <p:pic>
        <p:nvPicPr>
          <p:cNvPr name="Picture 93" id="93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2857500"/>
            <a:ext cx="6223000" cy="381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2438400"/>
            <a:ext cx="6223000" cy="38100"/>
          </a:xfrm>
          <a:prstGeom prst="rect">
            <a:avLst/>
          </a:prstGeom>
        </p:spPr>
      </p:pic>
      <p:pic>
        <p:nvPicPr>
          <p:cNvPr name="Picture 95" id="95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2032000"/>
            <a:ext cx="6223000" cy="38100"/>
          </a:xfrm>
          <a:prstGeom prst="rect">
            <a:avLst/>
          </a:prstGeom>
        </p:spPr>
      </p:pic>
      <p:pic>
        <p:nvPicPr>
          <p:cNvPr name="Picture 96" id="96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1600200"/>
            <a:ext cx="6223000" cy="38100"/>
          </a:xfrm>
          <a:prstGeom prst="rect">
            <a:avLst/>
          </a:prstGeom>
        </p:spPr>
      </p:pic>
      <p:pic>
        <p:nvPicPr>
          <p:cNvPr name="Picture 97" id="97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-5400000">
            <a:off x="9525000" y="3073400"/>
            <a:ext cx="2552700" cy="368300"/>
          </a:xfrm>
          <a:prstGeom prst="rect">
            <a:avLst/>
          </a:prstGeom>
        </p:spPr>
      </p:pic>
      <p:pic>
        <p:nvPicPr>
          <p:cNvPr name="Picture 98" id="98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-5400000">
            <a:off x="10160000" y="3365500"/>
            <a:ext cx="1981200" cy="368300"/>
          </a:xfrm>
          <a:prstGeom prst="rect">
            <a:avLst/>
          </a:prstGeom>
        </p:spPr>
      </p:pic>
      <p:pic>
        <p:nvPicPr>
          <p:cNvPr name="Picture 99" id="99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-5400000">
            <a:off x="11214100" y="3695700"/>
            <a:ext cx="1320800" cy="368300"/>
          </a:xfrm>
          <a:prstGeom prst="rect">
            <a:avLst/>
          </a:prstGeom>
        </p:spPr>
      </p:pic>
      <p:pic>
        <p:nvPicPr>
          <p:cNvPr name="Picture 100" id="100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-5400000">
            <a:off x="11036300" y="3175000"/>
            <a:ext cx="2362200" cy="368300"/>
          </a:xfrm>
          <a:prstGeom prst="rect">
            <a:avLst/>
          </a:prstGeom>
        </p:spPr>
      </p:pic>
      <p:pic>
        <p:nvPicPr>
          <p:cNvPr name="Picture 101" id="101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-5400000">
            <a:off x="11620500" y="3403600"/>
            <a:ext cx="1905000" cy="3683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-5400000">
            <a:off x="12560300" y="3657600"/>
            <a:ext cx="1409700" cy="3683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-5400000">
            <a:off x="12458700" y="3213100"/>
            <a:ext cx="2298700" cy="3683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-5400000">
            <a:off x="13106400" y="3505200"/>
            <a:ext cx="1701800" cy="3683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-5400000">
            <a:off x="14147800" y="3835400"/>
            <a:ext cx="1028700" cy="3683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-5400000">
            <a:off x="13271500" y="2616200"/>
            <a:ext cx="3467100" cy="368300"/>
          </a:xfrm>
          <a:prstGeom prst="rect">
            <a:avLst/>
          </a:prstGeom>
        </p:spPr>
      </p:pic>
      <p:pic>
        <p:nvPicPr>
          <p:cNvPr name="Picture 107" id="107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-5400000">
            <a:off x="13931900" y="2921000"/>
            <a:ext cx="2857500" cy="3683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38">
            <a:alphaModFix amt="50000"/>
          </a:blip>
          <a:stretch>
            <a:fillRect/>
          </a:stretch>
        </p:blipFill>
        <p:spPr>
          <a:xfrm rot="0">
            <a:off x="9753600" y="1206500"/>
            <a:ext cx="6223000" cy="38100"/>
          </a:xfrm>
          <a:prstGeom prst="rect">
            <a:avLst/>
          </a:prstGeom>
        </p:spPr>
      </p:pic>
      <p:sp>
        <p:nvSpPr>
          <p:cNvPr name="TextBox 109" id="109"/>
          <p:cNvSpPr txBox="true"/>
          <p:nvPr/>
        </p:nvSpPr>
        <p:spPr>
          <a:xfrm rot="0">
            <a:off x="9728200" y="1231900"/>
            <a:ext cx="292100" cy="355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>2.0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0.5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110" id="110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9385300" y="177800"/>
            <a:ext cx="2781300" cy="2209800"/>
          </a:xfrm>
          <a:prstGeom prst="rect">
            <a:avLst/>
          </a:prstGeom>
        </p:spPr>
      </p:pic>
      <p:sp>
        <p:nvSpPr>
          <p:cNvPr name="TextBox 111" id="111"/>
          <p:cNvSpPr txBox="true"/>
          <p:nvPr/>
        </p:nvSpPr>
        <p:spPr>
          <a:xfrm rot="0">
            <a:off x="10287000" y="31115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0.73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0655300" y="1752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1.52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0985500" y="2324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2026900" y="1930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1.44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2395200" y="24003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1.15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1684000" y="29718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0.77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3081000" y="2895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14833600" y="850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2.10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4478000" y="3263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0.60</a:t>
            </a:r>
          </a:p>
        </p:txBody>
      </p:sp>
      <p:sp>
        <p:nvSpPr>
          <p:cNvPr name="TextBox 120" id="120"/>
          <p:cNvSpPr txBox="true"/>
          <p:nvPr/>
        </p:nvSpPr>
        <p:spPr>
          <a:xfrm rot="0">
            <a:off x="15176500" y="1435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1.73</a:t>
            </a:r>
          </a:p>
        </p:txBody>
      </p:sp>
      <p:sp>
        <p:nvSpPr>
          <p:cNvPr name="TextBox 121" id="121"/>
          <p:cNvSpPr txBox="true"/>
          <p:nvPr/>
        </p:nvSpPr>
        <p:spPr>
          <a:xfrm rot="0">
            <a:off x="13449300" y="20320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1.37</a:t>
            </a:r>
          </a:p>
        </p:txBody>
      </p:sp>
      <p:sp>
        <p:nvSpPr>
          <p:cNvPr name="TextBox 122" id="122"/>
          <p:cNvSpPr txBox="true"/>
          <p:nvPr/>
        </p:nvSpPr>
        <p:spPr>
          <a:xfrm rot="0">
            <a:off x="13766800" y="26289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1.03</a:t>
            </a:r>
          </a:p>
        </p:txBody>
      </p:sp>
      <p:grpSp>
        <p:nvGrpSpPr>
          <p:cNvPr name="Group 123" id="1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4" id="124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4140200"/>
            <a:ext cx="6184900" cy="38100"/>
          </a:xfrm>
          <a:prstGeom prst="rect">
            <a:avLst/>
          </a:prstGeom>
        </p:spPr>
      </p:pic>
      <p:pic>
        <p:nvPicPr>
          <p:cNvPr name="Picture 125" id="125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-5400000">
            <a:off x="1536700" y="3530600"/>
            <a:ext cx="1701800" cy="368300"/>
          </a:xfrm>
          <a:prstGeom prst="rect">
            <a:avLst/>
          </a:prstGeom>
        </p:spPr>
      </p:pic>
      <p:sp>
        <p:nvSpPr>
          <p:cNvPr name="TextBox 126" id="126"/>
          <p:cNvSpPr txBox="true"/>
          <p:nvPr/>
        </p:nvSpPr>
        <p:spPr>
          <a:xfrm rot="0">
            <a:off x="23749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Planet-X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279)</a:t>
            </a:r>
          </a:p>
        </p:txBody>
      </p:sp>
      <p:sp>
        <p:nvSpPr>
          <p:cNvPr name="TextBox 127" id="127"/>
          <p:cNvSpPr txBox="true"/>
          <p:nvPr/>
        </p:nvSpPr>
        <p:spPr>
          <a:xfrm rot="0">
            <a:off x="3708400" y="4699000"/>
            <a:ext cx="863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CAPLA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51816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IGN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262)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6591300" y="4699000"/>
            <a:ext cx="711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DeepDTAF</a:t>
            </a:r>
          </a:p>
          <a:p>
            <a:pPr algn="ctr" lvl="0">
              <a:lnSpc>
                <a:spcPct val="126077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7 ExtraBold"/>
              </a:rPr>
              <a:t>(N = 290)</a:t>
            </a:r>
          </a:p>
        </p:txBody>
      </p:sp>
      <p:pic>
        <p:nvPicPr>
          <p:cNvPr name="Picture 130" id="130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-10800000">
            <a:off x="1689100" y="4546600"/>
            <a:ext cx="6184900" cy="63500"/>
          </a:xfrm>
          <a:prstGeom prst="rect">
            <a:avLst/>
          </a:prstGeom>
        </p:spPr>
      </p:pic>
      <p:pic>
        <p:nvPicPr>
          <p:cNvPr name="Picture 131" id="131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3721100"/>
            <a:ext cx="6184900" cy="38100"/>
          </a:xfrm>
          <a:prstGeom prst="rect">
            <a:avLst/>
          </a:prstGeom>
        </p:spPr>
      </p:pic>
      <p:pic>
        <p:nvPicPr>
          <p:cNvPr name="Picture 132" id="132"/>
          <p:cNvPicPr>
            <a:picLocks noChangeAspect="true"/>
          </p:cNvPicPr>
          <p:nvPr/>
        </p:nvPicPr>
        <p:blipFill>
          <a:blip r:embed="rId55">
            <a:alphaModFix amt="50000"/>
          </a:blip>
          <a:stretch>
            <a:fillRect/>
          </a:stretch>
        </p:blipFill>
        <p:spPr>
          <a:xfrm rot="0">
            <a:off x="1689100" y="3302000"/>
            <a:ext cx="6159500" cy="38100"/>
          </a:xfrm>
          <a:prstGeom prst="rect">
            <a:avLst/>
          </a:prstGeom>
        </p:spPr>
      </p:pic>
      <p:pic>
        <p:nvPicPr>
          <p:cNvPr name="Picture 133" id="133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2882900"/>
            <a:ext cx="6184900" cy="38100"/>
          </a:xfrm>
          <a:prstGeom prst="rect">
            <a:avLst/>
          </a:prstGeom>
        </p:spPr>
      </p:pic>
      <p:pic>
        <p:nvPicPr>
          <p:cNvPr name="Picture 134" id="134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2463800"/>
            <a:ext cx="6184900" cy="38100"/>
          </a:xfrm>
          <a:prstGeom prst="rect">
            <a:avLst/>
          </a:prstGeom>
        </p:spPr>
      </p:pic>
      <p:pic>
        <p:nvPicPr>
          <p:cNvPr name="Picture 135" id="135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2070100"/>
            <a:ext cx="6184900" cy="38100"/>
          </a:xfrm>
          <a:prstGeom prst="rect">
            <a:avLst/>
          </a:prstGeom>
        </p:spPr>
      </p:pic>
      <p:pic>
        <p:nvPicPr>
          <p:cNvPr name="Picture 136" id="136"/>
          <p:cNvPicPr>
            <a:picLocks noChangeAspect="true"/>
          </p:cNvPicPr>
          <p:nvPr/>
        </p:nvPicPr>
        <p:blipFill>
          <a:blip r:embed="rId52">
            <a:alphaModFix amt="50000"/>
          </a:blip>
          <a:stretch>
            <a:fillRect/>
          </a:stretch>
        </p:blipFill>
        <p:spPr>
          <a:xfrm rot="0">
            <a:off x="1676400" y="1638300"/>
            <a:ext cx="6184900" cy="38100"/>
          </a:xfrm>
          <a:prstGeom prst="rect">
            <a:avLst/>
          </a:prstGeom>
        </p:spPr>
      </p:pic>
      <p:pic>
        <p:nvPicPr>
          <p:cNvPr name="Picture 137" id="137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-5400000">
            <a:off x="1397000" y="3048000"/>
            <a:ext cx="2667000" cy="368300"/>
          </a:xfrm>
          <a:prstGeom prst="rect">
            <a:avLst/>
          </a:prstGeom>
        </p:spPr>
      </p:pic>
      <p:pic>
        <p:nvPicPr>
          <p:cNvPr name="Picture 138" id="138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-5400000">
            <a:off x="2006600" y="3314700"/>
            <a:ext cx="2146300" cy="368300"/>
          </a:xfrm>
          <a:prstGeom prst="rect">
            <a:avLst/>
          </a:prstGeom>
        </p:spPr>
      </p:pic>
      <p:pic>
        <p:nvPicPr>
          <p:cNvPr name="Picture 139" id="139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2882900" y="3467100"/>
            <a:ext cx="1841500" cy="368300"/>
          </a:xfrm>
          <a:prstGeom prst="rect">
            <a:avLst/>
          </a:prstGeom>
        </p:spPr>
      </p:pic>
      <p:pic>
        <p:nvPicPr>
          <p:cNvPr name="Picture 140" id="140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-5400000">
            <a:off x="2895600" y="3136900"/>
            <a:ext cx="2501900" cy="368300"/>
          </a:xfrm>
          <a:prstGeom prst="rect">
            <a:avLst/>
          </a:prstGeom>
        </p:spPr>
      </p:pic>
      <p:pic>
        <p:nvPicPr>
          <p:cNvPr name="Picture 141" id="141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-5400000">
            <a:off x="3492500" y="3378200"/>
            <a:ext cx="2006600" cy="368300"/>
          </a:xfrm>
          <a:prstGeom prst="rect">
            <a:avLst/>
          </a:prstGeom>
        </p:spPr>
      </p:pic>
      <p:pic>
        <p:nvPicPr>
          <p:cNvPr name="Picture 142" id="142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4267200" y="3479800"/>
            <a:ext cx="1841500" cy="368300"/>
          </a:xfrm>
          <a:prstGeom prst="rect">
            <a:avLst/>
          </a:prstGeom>
        </p:spPr>
      </p:pic>
      <p:pic>
        <p:nvPicPr>
          <p:cNvPr name="Picture 143" id="143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-5400000">
            <a:off x="4216400" y="3086100"/>
            <a:ext cx="2628900" cy="368300"/>
          </a:xfrm>
          <a:prstGeom prst="rect">
            <a:avLst/>
          </a:prstGeom>
        </p:spPr>
      </p:pic>
      <p:pic>
        <p:nvPicPr>
          <p:cNvPr name="Picture 144" id="144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-5400000">
            <a:off x="4889500" y="3403600"/>
            <a:ext cx="1968500" cy="368300"/>
          </a:xfrm>
          <a:prstGeom prst="rect">
            <a:avLst/>
          </a:prstGeom>
        </p:spPr>
      </p:pic>
      <p:pic>
        <p:nvPicPr>
          <p:cNvPr name="Picture 145" id="145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-5400000">
            <a:off x="5829300" y="3619500"/>
            <a:ext cx="1524000" cy="368300"/>
          </a:xfrm>
          <a:prstGeom prst="rect">
            <a:avLst/>
          </a:prstGeom>
        </p:spPr>
      </p:pic>
      <p:pic>
        <p:nvPicPr>
          <p:cNvPr name="Picture 146" id="146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-5400000">
            <a:off x="5397500" y="2857500"/>
            <a:ext cx="3060700" cy="368300"/>
          </a:xfrm>
          <a:prstGeom prst="rect">
            <a:avLst/>
          </a:prstGeom>
        </p:spPr>
      </p:pic>
      <p:pic>
        <p:nvPicPr>
          <p:cNvPr name="Picture 147" id="147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 rot="-5400000">
            <a:off x="6108700" y="3200400"/>
            <a:ext cx="2362200" cy="368300"/>
          </a:xfrm>
          <a:prstGeom prst="rect">
            <a:avLst/>
          </a:prstGeom>
        </p:spPr>
      </p:pic>
      <p:sp>
        <p:nvSpPr>
          <p:cNvPr name="TextBox 148" id="148"/>
          <p:cNvSpPr txBox="true"/>
          <p:nvPr/>
        </p:nvSpPr>
        <p:spPr>
          <a:xfrm rot="0">
            <a:off x="1663700" y="1435100"/>
            <a:ext cx="228600" cy="335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1.0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0.8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0.6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0.4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>0.2</a:t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200">
                <a:solidFill>
                  <a:srgbClr val="D64E47"/>
                </a:solidFill>
                <a:latin typeface="S-Core Dream 4 Regular"/>
              </a:rPr>
              <a:t/>
            </a:r>
          </a:p>
          <a:p>
            <a:pPr algn="ctr" lvl="0">
              <a:lnSpc>
                <a:spcPct val="114622"/>
              </a:lnSpc>
            </a:pPr>
            <a:r>
              <a:rPr lang="en-US" sz="1200" b="false" i="false" u="none" strike="noStrike" spc="-100">
                <a:solidFill>
                  <a:srgbClr val="D64E47"/>
                </a:solidFill>
                <a:latin typeface="S-Core Dream 4 Regular"/>
              </a:rPr>
              <a:t>0</a:t>
            </a:r>
          </a:p>
        </p:txBody>
      </p:sp>
      <p:pic>
        <p:nvPicPr>
          <p:cNvPr name="Picture 149" id="149"/>
          <p:cNvPicPr>
            <a:picLocks noChangeAspect="true"/>
          </p:cNvPicPr>
          <p:nvPr/>
        </p:nvPicPr>
        <p:blipFill>
          <a:blip r:embed="rId66"/>
          <a:stretch>
            <a:fillRect/>
          </a:stretch>
        </p:blipFill>
        <p:spPr>
          <a:xfrm rot="0">
            <a:off x="1320800" y="698500"/>
            <a:ext cx="2717800" cy="2197100"/>
          </a:xfrm>
          <a:prstGeom prst="rect">
            <a:avLst/>
          </a:prstGeom>
        </p:spPr>
      </p:pic>
      <p:sp>
        <p:nvSpPr>
          <p:cNvPr name="TextBox 150" id="150"/>
          <p:cNvSpPr txBox="true"/>
          <p:nvPr/>
        </p:nvSpPr>
        <p:spPr>
          <a:xfrm rot="0">
            <a:off x="2209800" y="2641600"/>
            <a:ext cx="4318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0.81</a:t>
            </a:r>
          </a:p>
        </p:txBody>
      </p:sp>
      <p:sp>
        <p:nvSpPr>
          <p:cNvPr name="TextBox 151" id="151"/>
          <p:cNvSpPr txBox="true"/>
          <p:nvPr/>
        </p:nvSpPr>
        <p:spPr>
          <a:xfrm rot="0">
            <a:off x="2578100" y="1676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1.28</a:t>
            </a:r>
          </a:p>
        </p:txBody>
      </p:sp>
      <p:sp>
        <p:nvSpPr>
          <p:cNvPr name="TextBox 152" id="152"/>
          <p:cNvSpPr txBox="true"/>
          <p:nvPr/>
        </p:nvSpPr>
        <p:spPr>
          <a:xfrm rot="0">
            <a:off x="2933700" y="21971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1.01</a:t>
            </a:r>
          </a:p>
        </p:txBody>
      </p:sp>
      <p:sp>
        <p:nvSpPr>
          <p:cNvPr name="TextBox 153" id="153"/>
          <p:cNvSpPr txBox="true"/>
          <p:nvPr/>
        </p:nvSpPr>
        <p:spPr>
          <a:xfrm rot="0">
            <a:off x="3975100" y="18415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1.20</a:t>
            </a:r>
          </a:p>
        </p:txBody>
      </p:sp>
      <p:sp>
        <p:nvSpPr>
          <p:cNvPr name="TextBox 154" id="154"/>
          <p:cNvSpPr txBox="true"/>
          <p:nvPr/>
        </p:nvSpPr>
        <p:spPr>
          <a:xfrm rot="0">
            <a:off x="4343400" y="2362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0.96</a:t>
            </a:r>
          </a:p>
        </p:txBody>
      </p:sp>
      <p:sp>
        <p:nvSpPr>
          <p:cNvPr name="TextBox 155" id="155"/>
          <p:cNvSpPr txBox="true"/>
          <p:nvPr/>
        </p:nvSpPr>
        <p:spPr>
          <a:xfrm rot="0">
            <a:off x="3632200" y="2489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0.84</a:t>
            </a:r>
          </a:p>
        </p:txBody>
      </p:sp>
      <p:sp>
        <p:nvSpPr>
          <p:cNvPr name="TextBox 156" id="156"/>
          <p:cNvSpPr txBox="true"/>
          <p:nvPr/>
        </p:nvSpPr>
        <p:spPr>
          <a:xfrm rot="0">
            <a:off x="5029200" y="25146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0.83</a:t>
            </a:r>
          </a:p>
        </p:txBody>
      </p:sp>
      <p:sp>
        <p:nvSpPr>
          <p:cNvPr name="TextBox 157" id="157"/>
          <p:cNvSpPr txBox="true"/>
          <p:nvPr/>
        </p:nvSpPr>
        <p:spPr>
          <a:xfrm rot="0">
            <a:off x="6781800" y="12827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1.35</a:t>
            </a:r>
          </a:p>
        </p:txBody>
      </p:sp>
      <p:sp>
        <p:nvSpPr>
          <p:cNvPr name="TextBox 158" id="158"/>
          <p:cNvSpPr txBox="true"/>
          <p:nvPr/>
        </p:nvSpPr>
        <p:spPr>
          <a:xfrm rot="0">
            <a:off x="6438900" y="28194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0.78</a:t>
            </a:r>
          </a:p>
        </p:txBody>
      </p:sp>
      <p:sp>
        <p:nvSpPr>
          <p:cNvPr name="TextBox 159" id="159"/>
          <p:cNvSpPr txBox="true"/>
          <p:nvPr/>
        </p:nvSpPr>
        <p:spPr>
          <a:xfrm rot="0">
            <a:off x="7124700" y="19558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1.07</a:t>
            </a:r>
          </a:p>
        </p:txBody>
      </p:sp>
      <p:sp>
        <p:nvSpPr>
          <p:cNvPr name="TextBox 160" id="160"/>
          <p:cNvSpPr txBox="true"/>
          <p:nvPr/>
        </p:nvSpPr>
        <p:spPr>
          <a:xfrm rot="0">
            <a:off x="5359400" y="1727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1.22</a:t>
            </a:r>
          </a:p>
        </p:txBody>
      </p:sp>
      <p:sp>
        <p:nvSpPr>
          <p:cNvPr name="TextBox 161" id="161"/>
          <p:cNvSpPr txBox="true"/>
          <p:nvPr/>
        </p:nvSpPr>
        <p:spPr>
          <a:xfrm rot="0">
            <a:off x="5727700" y="2362200"/>
            <a:ext cx="3683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Bold"/>
              </a:rPr>
              <a:t>0.94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29600" y="0"/>
            <a:ext cx="90297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28700" y="0"/>
            <a:ext cx="9029700" cy="901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49300" y="5765800"/>
            <a:ext cx="9525000" cy="2641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Demonstration</a:t>
            </a:r>
          </a:p>
          <a:p>
            <a:pPr algn="l" lvl="0">
              <a:lnSpc>
                <a:spcPct val="99600"/>
              </a:lnSpc>
            </a:pPr>
            <a:r>
              <a:rPr lang="en-US" sz="8000" b="false" i="false" u="none" strike="noStrike" spc="-100">
                <a:solidFill>
                  <a:srgbClr val="FFFFFF"/>
                </a:solidFill>
                <a:latin typeface="Montserrat Bold"/>
              </a:rPr>
              <a:t>Video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09200" y="927100"/>
            <a:ext cx="7289800" cy="8432800"/>
          </a:xfrm>
          <a:prstGeom prst="rect">
            <a:avLst/>
          </a:prstGeom>
          <a:effectLst>
            <a:outerShdw dir="2700000" dist="672957" blurRad="529327">
              <a:srgbClr val="EC2E44">
                <a:alpha val="50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5595600" y="9639300"/>
            <a:ext cx="2222500" cy="22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Sarabun Thin"/>
              </a:rPr>
              <a:t>END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70000" y="558800"/>
            <a:ext cx="16319500" cy="1452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09900" y="6946900"/>
            <a:ext cx="4381500" cy="42291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0">
            <a:off x="3771900" y="8585200"/>
            <a:ext cx="2273300" cy="558800"/>
          </a:xfrm>
          <a:prstGeom prst="rect">
            <a:avLst/>
          </a:prstGeom>
          <a:effectLst>
            <a:outerShdw dir="0" dist="0" blurRad="16272">
              <a:srgbClr val="E72038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3810000" y="8623300"/>
            <a:ext cx="2209800" cy="495300"/>
          </a:xfrm>
          <a:prstGeom prst="rect">
            <a:avLst/>
          </a:prstGeom>
          <a:effectLst>
            <a:outerShdw dir="0" dist="11430" blurRad="15881">
              <a:srgbClr val="FFFFFF">
                <a:alpha val="10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3797300" y="8648700"/>
            <a:ext cx="224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Sarabun ExtraBold"/>
              </a:rPr>
              <a:t>Ussya Ussya 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45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635000"/>
            <a:ext cx="1104900" cy="1104900"/>
          </a:xfrm>
          <a:prstGeom prst="rect">
            <a:avLst/>
          </a:prstGeom>
          <a:effectLst>
            <a:outerShdw dir="2700000" dist="101551" blurRad="150671">
              <a:srgbClr val="FFFFFF">
                <a:alpha val="95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1739900" y="736600"/>
            <a:ext cx="622300" cy="93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Pretendard Bold"/>
              </a:rPr>
              <a:t>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13000" y="4267200"/>
            <a:ext cx="952500" cy="952500"/>
          </a:xfrm>
          <a:prstGeom prst="rect">
            <a:avLst/>
          </a:prstGeom>
          <a:effectLst>
            <a:outerShdw dir="2700000" dist="88363" blurRad="114077">
              <a:srgbClr val="FFFFFF">
                <a:alpha val="95000"/>
              </a:srgbClr>
            </a:outerShdw>
          </a:effectLst>
        </p:spPr>
      </p:pic>
      <p:sp>
        <p:nvSpPr>
          <p:cNvPr name="TextBox 6" id="6"/>
          <p:cNvSpPr txBox="true"/>
          <p:nvPr/>
        </p:nvSpPr>
        <p:spPr>
          <a:xfrm rot="0">
            <a:off x="2743200" y="4368800"/>
            <a:ext cx="5461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00200" y="2641600"/>
            <a:ext cx="749300" cy="749300"/>
          </a:xfrm>
          <a:prstGeom prst="rect">
            <a:avLst/>
          </a:prstGeom>
          <a:effectLst>
            <a:outerShdw dir="2700000" dist="69538" blurRad="70648">
              <a:srgbClr val="FFFFFF">
                <a:alpha val="95000"/>
              </a:srgbClr>
            </a:outerShdw>
          </a:effectLst>
        </p:spPr>
      </p:pic>
      <p:sp>
        <p:nvSpPr>
          <p:cNvPr name="TextBox 8" id="8"/>
          <p:cNvSpPr txBox="true"/>
          <p:nvPr/>
        </p:nvSpPr>
        <p:spPr>
          <a:xfrm rot="0">
            <a:off x="1790700" y="2717800"/>
            <a:ext cx="444500" cy="647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V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35500" y="5727700"/>
            <a:ext cx="812800" cy="812800"/>
          </a:xfrm>
          <a:prstGeom prst="rect">
            <a:avLst/>
          </a:prstGeom>
          <a:effectLst>
            <a:outerShdw dir="2700000" dist="74466" blurRad="81016">
              <a:srgbClr val="FFFFFF">
                <a:alpha val="95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4940300" y="5816600"/>
            <a:ext cx="4572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I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86500" y="3924300"/>
            <a:ext cx="914400" cy="914400"/>
          </a:xfrm>
          <a:prstGeom prst="rect">
            <a:avLst/>
          </a:prstGeom>
          <a:effectLst>
            <a:outerShdw dir="2700000" dist="84204" blurRad="103593">
              <a:srgbClr val="FFFFFF">
                <a:alpha val="95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6553200" y="4025900"/>
            <a:ext cx="520700" cy="787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400" b="false" i="false" u="none" strike="noStrike">
                <a:solidFill>
                  <a:srgbClr val="000000"/>
                </a:solidFill>
                <a:latin typeface="Pretendard Bold"/>
              </a:rPr>
              <a:t>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58400" y="4406900"/>
            <a:ext cx="876300" cy="876300"/>
          </a:xfrm>
          <a:prstGeom prst="rect">
            <a:avLst/>
          </a:prstGeom>
          <a:effectLst>
            <a:outerShdw dir="2700000" dist="80826" blurRad="95448">
              <a:srgbClr val="FFFFFF">
                <a:alpha val="95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10287000" y="4483100"/>
            <a:ext cx="508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64600" y="2692400"/>
            <a:ext cx="812800" cy="812800"/>
          </a:xfrm>
          <a:prstGeom prst="rect">
            <a:avLst/>
          </a:prstGeom>
          <a:effectLst>
            <a:outerShdw dir="2700000" dist="75302" blurRad="82846">
              <a:srgbClr val="FFFFFF">
                <a:alpha val="95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9067800" y="2781300"/>
            <a:ext cx="4572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900" b="false" i="false" u="none" strike="noStrike">
                <a:solidFill>
                  <a:srgbClr val="000000"/>
                </a:solidFill>
                <a:latin typeface="Pretendard Bold"/>
              </a:rPr>
              <a:t>K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420600" y="5842000"/>
            <a:ext cx="863600" cy="863600"/>
          </a:xfrm>
          <a:prstGeom prst="rect">
            <a:avLst/>
          </a:prstGeom>
          <a:effectLst>
            <a:outerShdw dir="2700000" dist="79526" blurRad="92402">
              <a:srgbClr val="FFFFFF">
                <a:alpha val="95000"/>
              </a:srgbClr>
            </a:outerShdw>
          </a:effectLst>
        </p:spPr>
      </p:pic>
      <p:sp>
        <p:nvSpPr>
          <p:cNvPr name="TextBox 18" id="18"/>
          <p:cNvSpPr txBox="true"/>
          <p:nvPr/>
        </p:nvSpPr>
        <p:spPr>
          <a:xfrm rot="0">
            <a:off x="12649200" y="5930900"/>
            <a:ext cx="4826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G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484600" y="2717800"/>
            <a:ext cx="863600" cy="863600"/>
          </a:xfrm>
          <a:prstGeom prst="rect">
            <a:avLst/>
          </a:prstGeom>
          <a:effectLst>
            <a:outerShdw dir="2700000" dist="80269" blurRad="94136">
              <a:srgbClr val="FFFFFF">
                <a:alpha val="95000"/>
              </a:srgbClr>
            </a:outerShdw>
          </a:effectLst>
        </p:spPr>
      </p:pic>
      <p:sp>
        <p:nvSpPr>
          <p:cNvPr name="TextBox 20" id="20"/>
          <p:cNvSpPr txBox="true"/>
          <p:nvPr/>
        </p:nvSpPr>
        <p:spPr>
          <a:xfrm rot="0">
            <a:off x="16713200" y="2806700"/>
            <a:ext cx="508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D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82700" y="4076700"/>
            <a:ext cx="863600" cy="863600"/>
          </a:xfrm>
          <a:prstGeom prst="rect">
            <a:avLst/>
          </a:prstGeom>
          <a:effectLst>
            <a:outerShdw dir="2700000" dist="79526" blurRad="92402">
              <a:srgbClr val="FFFFFF">
                <a:alpha val="95000"/>
              </a:srgbClr>
            </a:outerShdw>
          </a:effectLst>
        </p:spPr>
      </p:pic>
      <p:sp>
        <p:nvSpPr>
          <p:cNvPr name="TextBox 22" id="22"/>
          <p:cNvSpPr txBox="true"/>
          <p:nvPr/>
        </p:nvSpPr>
        <p:spPr>
          <a:xfrm rot="0">
            <a:off x="14211300" y="4152900"/>
            <a:ext cx="5080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4200" b="false" i="false" u="none" strike="noStrike">
                <a:solidFill>
                  <a:srgbClr val="000000"/>
                </a:solidFill>
                <a:latin typeface="Pretendard Bold"/>
              </a:rPr>
              <a:t>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171700" y="2997200"/>
            <a:ext cx="6172200" cy="4203700"/>
          </a:xfrm>
          <a:prstGeom prst="rect">
            <a:avLst/>
          </a:prstGeom>
          <a:effectLst>
            <a:outerShdw dir="2700000" dist="388564" blurRad="1169123">
              <a:srgbClr val="FFFFFF">
                <a:alpha val="66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50500" y="2197100"/>
            <a:ext cx="6159500" cy="6172200"/>
          </a:xfrm>
          <a:prstGeom prst="rect">
            <a:avLst/>
          </a:prstGeom>
          <a:effectLst>
            <a:outerShdw dir="2700000" dist="568450" blurRad="3210353">
              <a:srgbClr val="FFFFFF">
                <a:alpha val="76000"/>
              </a:srgbClr>
            </a:outerShdw>
          </a:effectLst>
        </p:spPr>
      </p:pic>
      <p:sp>
        <p:nvSpPr>
          <p:cNvPr name="TextBox 4" id="4"/>
          <p:cNvSpPr txBox="true"/>
          <p:nvPr/>
        </p:nvSpPr>
        <p:spPr>
          <a:xfrm rot="0">
            <a:off x="8483600" y="4495800"/>
            <a:ext cx="863600" cy="1397000"/>
          </a:xfrm>
          <a:prstGeom prst="rect">
            <a:avLst/>
          </a:prstGeom>
          <a:effectLst>
            <a:outerShdw dir="2700000" dist="49573" blurRad="257044">
              <a:srgbClr val="E72038">
                <a:alpha val="76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true" i="false" u="none" strike="noStrike">
                <a:solidFill>
                  <a:srgbClr val="EC2E44"/>
                </a:solidFill>
                <a:latin typeface="Pretendard Black"/>
              </a:rPr>
              <a:t>=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13300" y="406400"/>
            <a:ext cx="8318500" cy="834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" y="1930400"/>
            <a:ext cx="9296400" cy="8623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41100" y="1879600"/>
            <a:ext cx="9740900" cy="928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057400"/>
            <a:ext cx="61722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90700" y="3556000"/>
            <a:ext cx="6172200" cy="4470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13800" y="5143500"/>
            <a:ext cx="863600" cy="1397000"/>
          </a:xfrm>
          <a:prstGeom prst="rect">
            <a:avLst/>
          </a:prstGeom>
          <a:effectLst>
            <a:outerShdw dir="2700000" dist="49573" blurRad="257044">
              <a:srgbClr val="FFFFFF">
                <a:alpha val="76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7800" b="false" i="false" u="none" strike="noStrike">
                <a:solidFill>
                  <a:srgbClr val="EC2E44"/>
                </a:solidFill>
                <a:latin typeface="Pretendard Black"/>
              </a:rPr>
              <a:t>&gt;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10160000" y="5600700"/>
            <a:ext cx="6375400" cy="508000"/>
          </a:xfrm>
          <a:prstGeom prst="rect">
            <a:avLst/>
          </a:prstGeom>
          <a:effectLst>
            <a:outerShdw dir="0" dist="0" blurRad="13746">
              <a:srgbClr val="E72038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0">
            <a:off x="10185400" y="5626100"/>
            <a:ext cx="6337300" cy="457200"/>
          </a:xfrm>
          <a:prstGeom prst="rect">
            <a:avLst/>
          </a:prstGeom>
          <a:effectLst>
            <a:outerShdw dir="0" dist="10518" blurRad="13447">
              <a:srgbClr val="FFFFFF">
                <a:alpha val="10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10325100" y="5689600"/>
            <a:ext cx="6096000" cy="355600"/>
          </a:xfrm>
          <a:prstGeom prst="rect">
            <a:avLst/>
          </a:prstGeom>
          <a:effectLst>
            <a:outerShdw dir="2700000" dist="12700" blurRad="0">
              <a:srgbClr val="000000">
                <a:alpha val="40000"/>
              </a:srgbClr>
            </a:outerShdw>
          </a:effectLst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STGS</a:t>
            </a:r>
            <a:r>
              <a:rPr lang="en-US" sz="2000" b="false" i="false" u="none" strike="noStrike">
                <a:solidFill>
                  <a:srgbClr val="C93E3E"/>
                </a:solidFill>
                <a:latin typeface="Sarabun Bold"/>
              </a:rPr>
              <a:t>ATTTPID</a:t>
            </a:r>
            <a:r>
              <a:rPr lang="en-US" sz="2000" b="false" i="false" u="none" strike="noStrike">
                <a:solidFill>
                  <a:srgbClr val="FFFFFF"/>
                </a:solidFill>
                <a:latin typeface="Sarabun Bold"/>
              </a:rPr>
              <a:t>SLDDAYITPVQIGTPAQT...VFNG</a:t>
            </a:r>
            <a:r>
              <a:rPr lang="en-US" sz="2000" b="false" i="false" u="none" strike="noStrike">
                <a:solidFill>
                  <a:srgbClr val="C23646"/>
                </a:solidFill>
                <a:latin typeface="Sarabun Bold"/>
              </a:rPr>
              <a:t>ATTPTL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2000" y="-444500"/>
            <a:ext cx="9893300" cy="8851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98000" y="-431800"/>
            <a:ext cx="111125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9400" y="1816100"/>
            <a:ext cx="6299200" cy="6413500"/>
          </a:xfrm>
          <a:prstGeom prst="rect">
            <a:avLst/>
          </a:prstGeom>
          <a:effectLst>
            <a:outerShdw dir="0" dist="242312" blurRad="395294">
              <a:srgbClr val="EC2E44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92400" y="2794000"/>
            <a:ext cx="2019300" cy="294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94900" y="1803400"/>
            <a:ext cx="6299200" cy="6413500"/>
          </a:xfrm>
          <a:prstGeom prst="rect">
            <a:avLst/>
          </a:prstGeom>
          <a:effectLst>
            <a:outerShdw dir="10800000" dist="242312" blurRad="395294">
              <a:srgbClr val="C93E3E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38800" y="2959100"/>
            <a:ext cx="1727200" cy="175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5029200"/>
            <a:ext cx="1727200" cy="1752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070600" y="5740400"/>
            <a:ext cx="5778500" cy="617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772900" y="2781300"/>
            <a:ext cx="2743200" cy="2946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4080000">
            <a:off x="3848100" y="3543300"/>
            <a:ext cx="2501900" cy="325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